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tiff" ContentType="image/tiff"/>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2"/>
    <p:sldMasterId id="2147483672" r:id="rId3"/>
    <p:sldMasterId id="2147483693" r:id="rId4"/>
  </p:sldMasterIdLst>
  <p:notesMasterIdLst>
    <p:notesMasterId r:id="rId34"/>
  </p:notesMasterIdLst>
  <p:handoutMasterIdLst>
    <p:handoutMasterId r:id="rId35"/>
  </p:handoutMasterIdLst>
  <p:sldIdLst>
    <p:sldId id="274" r:id="rId5"/>
    <p:sldId id="276" r:id="rId6"/>
    <p:sldId id="435" r:id="rId7"/>
    <p:sldId id="428" r:id="rId8"/>
    <p:sldId id="452" r:id="rId9"/>
    <p:sldId id="453" r:id="rId10"/>
    <p:sldId id="454" r:id="rId11"/>
    <p:sldId id="455" r:id="rId12"/>
    <p:sldId id="456" r:id="rId13"/>
    <p:sldId id="457" r:id="rId14"/>
    <p:sldId id="443" r:id="rId15"/>
    <p:sldId id="425" r:id="rId16"/>
    <p:sldId id="437" r:id="rId17"/>
    <p:sldId id="439" r:id="rId18"/>
    <p:sldId id="440" r:id="rId19"/>
    <p:sldId id="438" r:id="rId20"/>
    <p:sldId id="441" r:id="rId21"/>
    <p:sldId id="445" r:id="rId22"/>
    <p:sldId id="444" r:id="rId23"/>
    <p:sldId id="448" r:id="rId24"/>
    <p:sldId id="446" r:id="rId25"/>
    <p:sldId id="449" r:id="rId26"/>
    <p:sldId id="426" r:id="rId27"/>
    <p:sldId id="427" r:id="rId28"/>
    <p:sldId id="450" r:id="rId29"/>
    <p:sldId id="447" r:id="rId30"/>
    <p:sldId id="460" r:id="rId31"/>
    <p:sldId id="419" r:id="rId32"/>
    <p:sldId id="459" r:id="rId33"/>
  </p:sldIdLst>
  <p:sldSz cx="12188825"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5" pos="3839"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A22E"/>
    <a:srgbClr val="FBEEDC"/>
    <a:srgbClr val="603A14"/>
    <a:srgbClr val="E85C0E"/>
    <a:srgbClr val="BAB398"/>
    <a:srgbClr val="ADA485"/>
    <a:srgbClr val="C6C0AA"/>
    <a:srgbClr val="663606"/>
    <a:srgbClr val="663106"/>
    <a:srgbClr val="F8DC9E"/>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221" autoAdjust="0"/>
    <p:restoredTop sz="94533" autoAdjust="0"/>
  </p:normalViewPr>
  <p:slideViewPr>
    <p:cSldViewPr>
      <p:cViewPr varScale="1">
        <p:scale>
          <a:sx n="74" d="100"/>
          <a:sy n="74" d="100"/>
        </p:scale>
        <p:origin x="354" y="72"/>
      </p:cViewPr>
      <p:guideLst>
        <p:guide orient="horz" pos="2160"/>
        <p:guide pos="3839"/>
      </p:guideLst>
    </p:cSldViewPr>
  </p:slideViewPr>
  <p:outlineViewPr>
    <p:cViewPr>
      <p:scale>
        <a:sx n="33" d="100"/>
        <a:sy n="33" d="100"/>
      </p:scale>
      <p:origin x="0" y="-6192"/>
    </p:cViewPr>
  </p:outlineViewPr>
  <p:notesTextViewPr>
    <p:cViewPr>
      <p:scale>
        <a:sx n="1" d="1"/>
        <a:sy n="1" d="1"/>
      </p:scale>
      <p:origin x="0" y="0"/>
    </p:cViewPr>
  </p:notesTextViewPr>
  <p:sorterViewPr>
    <p:cViewPr>
      <p:scale>
        <a:sx n="100" d="100"/>
        <a:sy n="100" d="100"/>
      </p:scale>
      <p:origin x="0" y="0"/>
    </p:cViewPr>
  </p:sorterViewPr>
  <p:notesViewPr>
    <p:cSldViewPr showGuides="1">
      <p:cViewPr varScale="1">
        <p:scale>
          <a:sx n="70" d="100"/>
          <a:sy n="70" d="100"/>
        </p:scale>
        <p:origin x="2760" y="7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heme" Target="theme/theme1.xml"/><Relationship Id="rId21" Type="http://schemas.openxmlformats.org/officeDocument/2006/relationships/slide" Target="slides/slide17.xml"/><Relationship Id="rId34"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viewProps" Target="viewProps.xml"/><Relationship Id="rId2" Type="http://schemas.openxmlformats.org/officeDocument/2006/relationships/slideMaster" Target="slideMasters/slideMaster1.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commentAuthors" Target="commentAuthor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3.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handoutMaster" Target="handoutMasters/handoutMaster1.xml"/><Relationship Id="rId8" Type="http://schemas.openxmlformats.org/officeDocument/2006/relationships/slide" Target="slides/slide4.xml"/><Relationship Id="rId3" Type="http://schemas.openxmlformats.org/officeDocument/2006/relationships/slideMaster" Target="slideMasters/slideMaster2.xml"/></Relationships>
</file>

<file path=ppt/handoutMasters/_rels/handoutMaster1.xml.rels><?xml version="1.0" encoding="UTF-8" standalone="yes"?>
<Relationships xmlns="http://schemas.openxmlformats.org/package/2006/relationships"><Relationship Id="rId3" Type="http://schemas.openxmlformats.org/officeDocument/2006/relationships/hyperlink" Target="http://creativecommons.org/licenses/by-nc-sa/4.0/" TargetMode="External"/><Relationship Id="rId2" Type="http://schemas.openxmlformats.org/officeDocument/2006/relationships/hyperlink" Target="http://softuni.org/" TargetMode="External"/><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252000"/>
          </a:xfrm>
          <a:prstGeom prst="rect">
            <a:avLst/>
          </a:prstGeom>
        </p:spPr>
        <p:txBody>
          <a:bodyPr vert="horz" lIns="91440" tIns="45720" rIns="91440" bIns="45720" rtlCol="0"/>
          <a:lstStyle>
            <a:lvl1pPr algn="l">
              <a:defRPr sz="1200"/>
            </a:lvl1pPr>
          </a:lstStyle>
          <a:p>
            <a:endParaRPr dirty="0"/>
          </a:p>
        </p:txBody>
      </p:sp>
      <p:sp>
        <p:nvSpPr>
          <p:cNvPr id="3" name="Date Placeholder 2"/>
          <p:cNvSpPr>
            <a:spLocks noGrp="1"/>
          </p:cNvSpPr>
          <p:nvPr>
            <p:ph type="dt" sz="quarter" idx="1"/>
          </p:nvPr>
        </p:nvSpPr>
        <p:spPr>
          <a:xfrm>
            <a:off x="3884613" y="0"/>
            <a:ext cx="2971800" cy="252000"/>
          </a:xfrm>
          <a:prstGeom prst="rect">
            <a:avLst/>
          </a:prstGeom>
        </p:spPr>
        <p:txBody>
          <a:bodyPr vert="horz" lIns="91440" tIns="45720" rIns="91440" bIns="45720" rtlCol="0"/>
          <a:lstStyle>
            <a:lvl1pPr algn="r">
              <a:defRPr sz="1200"/>
            </a:lvl1pPr>
          </a:lstStyle>
          <a:p>
            <a:fld id="{FE5B4EDC-59C0-49C7-8ADA-5A781B329E02}" type="datetimeFigureOut">
              <a:rPr lang="en-US"/>
              <a:pPr/>
              <a:t>9/4/2015</a:t>
            </a:fld>
            <a:endParaRPr dirty="0"/>
          </a:p>
        </p:txBody>
      </p:sp>
      <p:sp>
        <p:nvSpPr>
          <p:cNvPr id="4" name="Footer Placeholder 3"/>
          <p:cNvSpPr>
            <a:spLocks noGrp="1"/>
          </p:cNvSpPr>
          <p:nvPr>
            <p:ph type="ftr" sz="quarter" idx="2"/>
          </p:nvPr>
        </p:nvSpPr>
        <p:spPr>
          <a:xfrm>
            <a:off x="0" y="8747999"/>
            <a:ext cx="6165000" cy="394413"/>
          </a:xfrm>
          <a:prstGeom prst="rect">
            <a:avLst/>
          </a:prstGeom>
        </p:spPr>
        <p:txBody>
          <a:bodyPr vert="horz" lIns="91440" tIns="45720" rIns="91440" bIns="45720" rtlCol="0" anchor="b"/>
          <a:lstStyle>
            <a:lvl1pPr algn="l">
              <a:defRPr sz="1200"/>
            </a:lvl1pPr>
          </a:lstStyle>
          <a:p>
            <a:r>
              <a:rPr lang="en-US" sz="1000" dirty="0"/>
              <a:t>© Software University Foundation – </a:t>
            </a:r>
            <a:r>
              <a:rPr lang="en-US" sz="1000" u="sng" dirty="0">
                <a:hlinkClick r:id="rId2"/>
              </a:rPr>
              <a:t>http://softuni.org</a:t>
            </a:r>
            <a:endParaRPr lang="en-US" sz="1000" dirty="0"/>
          </a:p>
          <a:p>
            <a:r>
              <a:rPr lang="en-US" sz="1000" dirty="0"/>
              <a:t>This work is licensed under the </a:t>
            </a:r>
            <a:r>
              <a:rPr lang="en-US" sz="1000" u="sng" noProof="1" smtClean="0">
                <a:hlinkClick r:id="rId3"/>
              </a:rPr>
              <a:t>Creative Commons Attribution-NonCommercial-ShareAlike</a:t>
            </a:r>
            <a:r>
              <a:rPr lang="en-US" sz="1000" noProof="1" smtClean="0"/>
              <a:t> </a:t>
            </a:r>
            <a:r>
              <a:rPr lang="en-US" sz="1000" dirty="0" smtClean="0"/>
              <a:t>license.</a:t>
            </a:r>
            <a:endParaRPr sz="1000" dirty="0"/>
          </a:p>
        </p:txBody>
      </p:sp>
      <p:sp>
        <p:nvSpPr>
          <p:cNvPr id="5" name="Slide Number Placeholder 4"/>
          <p:cNvSpPr>
            <a:spLocks noGrp="1"/>
          </p:cNvSpPr>
          <p:nvPr>
            <p:ph type="sldNum" sz="quarter" idx="3"/>
          </p:nvPr>
        </p:nvSpPr>
        <p:spPr>
          <a:xfrm>
            <a:off x="6165000" y="8748000"/>
            <a:ext cx="691412" cy="394412"/>
          </a:xfrm>
          <a:prstGeom prst="rect">
            <a:avLst/>
          </a:prstGeom>
        </p:spPr>
        <p:txBody>
          <a:bodyPr vert="horz" lIns="91440" tIns="45720" rIns="91440" bIns="45720" rtlCol="0" anchor="b"/>
          <a:lstStyle>
            <a:lvl1pPr algn="r">
              <a:defRPr sz="1200"/>
            </a:lvl1pPr>
          </a:lstStyle>
          <a:p>
            <a:fld id="{79429053-DC2A-4342-ADD4-2FD729D91E2C}" type="slidenum">
              <a:rPr sz="1000"/>
              <a:pPr/>
              <a:t>‹#›</a:t>
            </a:fld>
            <a:endParaRPr sz="1000" dirty="0"/>
          </a:p>
        </p:txBody>
      </p:sp>
    </p:spTree>
    <p:extLst>
      <p:ext uri="{BB962C8B-B14F-4D97-AF65-F5344CB8AC3E}">
        <p14:creationId xmlns:p14="http://schemas.microsoft.com/office/powerpoint/2010/main" val="4232045756"/>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3" Type="http://schemas.openxmlformats.org/officeDocument/2006/relationships/hyperlink" Target="http://creativecommons.org/licenses/by-nc-sa/4.0/" TargetMode="External"/><Relationship Id="rId2" Type="http://schemas.openxmlformats.org/officeDocument/2006/relationships/hyperlink" Target="http://softuni.org/" TargetMode="External"/><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252000"/>
          </a:xfrm>
          <a:prstGeom prst="rect">
            <a:avLst/>
          </a:prstGeom>
        </p:spPr>
        <p:txBody>
          <a:bodyPr vert="horz" lIns="91440" tIns="45720" rIns="91440" bIns="45720" rtlCol="0"/>
          <a:lstStyle>
            <a:lvl1pPr algn="l">
              <a:defRPr sz="1000"/>
            </a:lvl1pPr>
          </a:lstStyle>
          <a:p>
            <a:endParaRPr lang="en-US" dirty="0"/>
          </a:p>
        </p:txBody>
      </p:sp>
      <p:sp>
        <p:nvSpPr>
          <p:cNvPr id="3" name="Date Placeholder 2"/>
          <p:cNvSpPr>
            <a:spLocks noGrp="1"/>
          </p:cNvSpPr>
          <p:nvPr>
            <p:ph type="dt" idx="1"/>
          </p:nvPr>
        </p:nvSpPr>
        <p:spPr>
          <a:xfrm>
            <a:off x="3884613" y="0"/>
            <a:ext cx="2971800" cy="252000"/>
          </a:xfrm>
          <a:prstGeom prst="rect">
            <a:avLst/>
          </a:prstGeom>
        </p:spPr>
        <p:txBody>
          <a:bodyPr vert="horz" lIns="91440" tIns="45720" rIns="91440" bIns="45720" rtlCol="0"/>
          <a:lstStyle>
            <a:lvl1pPr algn="r">
              <a:defRPr sz="1000"/>
            </a:lvl1pPr>
          </a:lstStyle>
          <a:p>
            <a:fld id="{F2D8D46A-B586-417D-BFBD-8C8FE0AAF762}" type="datetimeFigureOut">
              <a:rPr lang="en-US" smtClean="0"/>
              <a:pPr/>
              <a:t>9/4/2015</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381000" y="4343400"/>
            <a:ext cx="6096000" cy="4114800"/>
          </a:xfrm>
          <a:prstGeom prst="rect">
            <a:avLst/>
          </a:prstGeom>
        </p:spPr>
        <p:txBody>
          <a:bodyPr vert="horz" lIns="91440" tIns="45720" rIns="91440" bIns="45720" rtlCol="0"/>
          <a:lstStyle/>
          <a:p>
            <a:pPr lvl="0"/>
            <a:r>
              <a:rPr dirty="0"/>
              <a:t>Click to edit Master text styles</a:t>
            </a:r>
          </a:p>
          <a:p>
            <a:pPr lvl="1"/>
            <a:r>
              <a:rPr dirty="0"/>
              <a:t>Second level</a:t>
            </a:r>
          </a:p>
          <a:p>
            <a:pPr lvl="2"/>
            <a:r>
              <a:rPr dirty="0"/>
              <a:t>Third level</a:t>
            </a:r>
          </a:p>
          <a:p>
            <a:pPr lvl="3"/>
            <a:r>
              <a:rPr dirty="0"/>
              <a:t>Fourth level</a:t>
            </a:r>
          </a:p>
          <a:p>
            <a:pPr lvl="4"/>
            <a:r>
              <a:rPr dirty="0"/>
              <a:t>Fifth level</a:t>
            </a:r>
          </a:p>
        </p:txBody>
      </p:sp>
      <p:sp>
        <p:nvSpPr>
          <p:cNvPr id="6" name="Footer Placeholder 5"/>
          <p:cNvSpPr>
            <a:spLocks noGrp="1"/>
          </p:cNvSpPr>
          <p:nvPr>
            <p:ph type="ftr" sz="quarter" idx="4"/>
          </p:nvPr>
        </p:nvSpPr>
        <p:spPr>
          <a:xfrm>
            <a:off x="-1" y="8747999"/>
            <a:ext cx="6308999" cy="394413"/>
          </a:xfrm>
          <a:prstGeom prst="rect">
            <a:avLst/>
          </a:prstGeom>
        </p:spPr>
        <p:txBody>
          <a:bodyPr vert="horz" lIns="91440" tIns="45720" rIns="91440" bIns="45720" rtlCol="0" anchor="b"/>
          <a:lstStyle>
            <a:lvl1pPr algn="l">
              <a:defRPr sz="1000"/>
            </a:lvl1pPr>
          </a:lstStyle>
          <a:p>
            <a:r>
              <a:rPr lang="en-US" sz="1000" dirty="0" smtClean="0"/>
              <a:t>© Software University Foundation – </a:t>
            </a:r>
            <a:r>
              <a:rPr lang="en-US" sz="1000" u="sng" dirty="0" smtClean="0">
                <a:hlinkClick r:id="rId2"/>
              </a:rPr>
              <a:t>http://softuni.org</a:t>
            </a:r>
            <a:endParaRPr lang="en-US" sz="1000" dirty="0" smtClean="0"/>
          </a:p>
          <a:p>
            <a:r>
              <a:rPr lang="en-US" sz="1000" dirty="0" smtClean="0"/>
              <a:t>This work is licensed under the </a:t>
            </a:r>
            <a:r>
              <a:rPr lang="en-US" sz="1000" u="sng" noProof="1" smtClean="0">
                <a:hlinkClick r:id="rId3"/>
              </a:rPr>
              <a:t>Creative Commons Attribution-NonCommercial-ShareAlike</a:t>
            </a:r>
            <a:r>
              <a:rPr lang="en-US" sz="1000" noProof="1" smtClean="0"/>
              <a:t> </a:t>
            </a:r>
            <a:r>
              <a:rPr lang="en-US" sz="1000" dirty="0" smtClean="0"/>
              <a:t>license.</a:t>
            </a:r>
            <a:endParaRPr lang="en-US" sz="1000" dirty="0"/>
          </a:p>
        </p:txBody>
      </p:sp>
      <p:sp>
        <p:nvSpPr>
          <p:cNvPr id="7" name="Slide Number Placeholder 6"/>
          <p:cNvSpPr>
            <a:spLocks noGrp="1"/>
          </p:cNvSpPr>
          <p:nvPr>
            <p:ph type="sldNum" sz="quarter" idx="5"/>
          </p:nvPr>
        </p:nvSpPr>
        <p:spPr>
          <a:xfrm>
            <a:off x="6308999" y="8747999"/>
            <a:ext cx="547413" cy="394413"/>
          </a:xfrm>
          <a:prstGeom prst="rect">
            <a:avLst/>
          </a:prstGeom>
        </p:spPr>
        <p:txBody>
          <a:bodyPr vert="horz" lIns="91440" tIns="45720" rIns="91440" bIns="45720" rtlCol="0" anchor="b"/>
          <a:lstStyle>
            <a:lvl1pPr algn="r">
              <a:defRPr sz="1000"/>
            </a:lvl1pPr>
          </a:lstStyle>
          <a:p>
            <a:fld id="{3EBA5BD7-F043-4D1B-AA17-CD412FC534DE}" type="slidenum">
              <a:rPr lang="en-US" smtClean="0"/>
              <a:pPr/>
              <a:t>‹#›</a:t>
            </a:fld>
            <a:endParaRPr lang="en-US" dirty="0"/>
          </a:p>
        </p:txBody>
      </p:sp>
    </p:spTree>
    <p:extLst>
      <p:ext uri="{BB962C8B-B14F-4D97-AF65-F5344CB8AC3E}">
        <p14:creationId xmlns:p14="http://schemas.microsoft.com/office/powerpoint/2010/main" val="276705785"/>
      </p:ext>
    </p:extLst>
  </p:cSld>
  <p:clrMap bg1="lt1" tx1="dk1" bg2="lt2" tx2="dk2" accent1="accent1" accent2="accent2" accent3="accent3" accent4="accent4" accent5="accent5" accent6="accent6" hlink="hlink" folHlink="folHlink"/>
  <p:hf hdr="0" dt="0"/>
  <p:notesStyle>
    <a:lvl1pPr marL="0" algn="l" defTabSz="1218987" rtl="0" eaLnBrk="1" latinLnBrk="0" hangingPunct="1">
      <a:defRPr sz="1600" kern="1200">
        <a:solidFill>
          <a:schemeClr val="tx1"/>
        </a:solidFill>
        <a:latin typeface="+mn-lt"/>
        <a:ea typeface="+mn-ea"/>
        <a:cs typeface="+mn-cs"/>
      </a:defRPr>
    </a:lvl1pPr>
    <a:lvl2pPr marL="177800" indent="0" algn="l" defTabSz="1218987" rtl="0" eaLnBrk="1" latinLnBrk="0" hangingPunct="1">
      <a:defRPr sz="1600" kern="1200">
        <a:solidFill>
          <a:schemeClr val="tx1"/>
        </a:solidFill>
        <a:latin typeface="+mn-lt"/>
        <a:ea typeface="+mn-ea"/>
        <a:cs typeface="+mn-cs"/>
      </a:defRPr>
    </a:lvl2pPr>
    <a:lvl3pPr marL="361950" indent="0" algn="l" defTabSz="1218987" rtl="0" eaLnBrk="1" latinLnBrk="0" hangingPunct="1">
      <a:defRPr sz="1600" kern="1200">
        <a:solidFill>
          <a:schemeClr val="tx1"/>
        </a:solidFill>
        <a:latin typeface="+mn-lt"/>
        <a:ea typeface="+mn-ea"/>
        <a:cs typeface="+mn-cs"/>
      </a:defRPr>
    </a:lvl3pPr>
    <a:lvl4pPr marL="539750" indent="0" algn="l" defTabSz="1218987" rtl="0" eaLnBrk="1" latinLnBrk="0" hangingPunct="1">
      <a:defRPr sz="1600" kern="1200">
        <a:solidFill>
          <a:schemeClr val="tx1"/>
        </a:solidFill>
        <a:latin typeface="+mn-lt"/>
        <a:ea typeface="+mn-ea"/>
        <a:cs typeface="+mn-cs"/>
      </a:defRPr>
    </a:lvl4pPr>
    <a:lvl5pPr marL="717550" indent="0"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1.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27.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28.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29.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2.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0"/>
          </p:nvPr>
        </p:nvSpPr>
        <p:spPr/>
        <p:txBody>
          <a:bodyPr/>
          <a:lstStyle/>
          <a:p>
            <a:r>
              <a:rPr lang="en-US" sz="1000" smtClean="0"/>
              <a:t>© Software University Foundation – </a:t>
            </a:r>
            <a:r>
              <a:rPr lang="en-US" sz="1000" u="sng" smtClean="0">
                <a:hlinkClick r:id="rId3"/>
              </a:rPr>
              <a:t>http://softuni.org</a:t>
            </a:r>
            <a:endParaRPr lang="en-US" sz="1000" smtClean="0"/>
          </a:p>
          <a:p>
            <a:r>
              <a:rPr lang="en-US" sz="1000" smtClean="0"/>
              <a:t>This work is licensed under the </a:t>
            </a:r>
            <a:r>
              <a:rPr lang="en-US" sz="1000" u="sng" noProof="1" smtClean="0">
                <a:hlinkClick r:id="rId4"/>
              </a:rPr>
              <a:t>Creative Commons Attribution-NonCommercial-ShareAlike</a:t>
            </a:r>
            <a:r>
              <a:rPr lang="en-US" sz="1000" noProof="1" smtClean="0"/>
              <a:t> </a:t>
            </a:r>
            <a:r>
              <a:rPr lang="en-US" sz="1000" smtClean="0"/>
              <a:t>license.</a:t>
            </a:r>
            <a:endParaRPr lang="en-US" sz="1000" dirty="0"/>
          </a:p>
        </p:txBody>
      </p:sp>
      <p:sp>
        <p:nvSpPr>
          <p:cNvPr id="6" name="Slide Number Placeholder 5"/>
          <p:cNvSpPr>
            <a:spLocks noGrp="1"/>
          </p:cNvSpPr>
          <p:nvPr>
            <p:ph type="sldNum" sz="quarter" idx="11"/>
          </p:nvPr>
        </p:nvSpPr>
        <p:spPr/>
        <p:txBody>
          <a:bodyPr/>
          <a:lstStyle/>
          <a:p>
            <a:fld id="{3EBA5BD7-F043-4D1B-AA17-CD412FC534DE}" type="slidenum">
              <a:rPr lang="en-US" smtClean="0"/>
              <a:pPr/>
              <a:t>1</a:t>
            </a:fld>
            <a:endParaRPr lang="en-US" dirty="0"/>
          </a:p>
        </p:txBody>
      </p:sp>
    </p:spTree>
    <p:extLst>
      <p:ext uri="{BB962C8B-B14F-4D97-AF65-F5344CB8AC3E}">
        <p14:creationId xmlns:p14="http://schemas.microsoft.com/office/powerpoint/2010/main" val="9141515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itchFamily="34" charset="0"/>
              <a:buNone/>
            </a:pPr>
            <a:r>
              <a:rPr lang="en-US" sz="1400" b="1" kern="1200" dirty="0" smtClean="0">
                <a:solidFill>
                  <a:schemeClr val="tx1"/>
                </a:solidFill>
                <a:latin typeface="Segoe UI" pitchFamily="34" charset="0"/>
                <a:ea typeface="+mn-ea"/>
                <a:cs typeface="+mn-cs"/>
              </a:rPr>
              <a:t>Slide Objective</a:t>
            </a:r>
          </a:p>
          <a:p>
            <a:pPr marL="171450" indent="-171450">
              <a:buFont typeface="Arial" pitchFamily="34" charset="0"/>
              <a:buChar char="•"/>
            </a:pPr>
            <a:r>
              <a:rPr lang="en-US" sz="1200" kern="1200" dirty="0" smtClean="0">
                <a:solidFill>
                  <a:schemeClr val="tx1"/>
                </a:solidFill>
                <a:latin typeface="Segoe UI" pitchFamily="34" charset="0"/>
                <a:ea typeface="Segoe UI" pitchFamily="34" charset="0"/>
                <a:cs typeface="Segoe UI" pitchFamily="34" charset="0"/>
              </a:rPr>
              <a:t>Highlight the stages of a typical deployment</a:t>
            </a:r>
          </a:p>
          <a:p>
            <a:pPr marL="261231" lvl="2" indent="-171450"/>
            <a:r>
              <a:rPr lang="en-US" sz="1200" kern="1200" dirty="0" smtClean="0">
                <a:solidFill>
                  <a:schemeClr val="tx1"/>
                </a:solidFill>
                <a:latin typeface="Segoe UI" pitchFamily="34" charset="0"/>
                <a:ea typeface="Segoe UI" pitchFamily="34" charset="0"/>
                <a:cs typeface="Segoe UI" pitchFamily="34" charset="0"/>
              </a:rPr>
              <a:t>Local development </a:t>
            </a:r>
          </a:p>
          <a:p>
            <a:pPr marL="261231" lvl="2" indent="-171450"/>
            <a:r>
              <a:rPr lang="en-US" sz="1200" kern="1200" dirty="0" smtClean="0">
                <a:solidFill>
                  <a:schemeClr val="tx1"/>
                </a:solidFill>
                <a:latin typeface="Segoe UI" pitchFamily="34" charset="0"/>
                <a:ea typeface="Segoe UI" pitchFamily="34" charset="0"/>
                <a:cs typeface="Segoe UI" pitchFamily="34" charset="0"/>
              </a:rPr>
              <a:t>Hybrid of local and Windows Azure </a:t>
            </a:r>
          </a:p>
          <a:p>
            <a:pPr marL="261231" lvl="2" indent="-171450"/>
            <a:r>
              <a:rPr lang="en-US" sz="1200" kern="1200" dirty="0" smtClean="0">
                <a:solidFill>
                  <a:schemeClr val="tx1"/>
                </a:solidFill>
                <a:latin typeface="Segoe UI" pitchFamily="34" charset="0"/>
                <a:ea typeface="Segoe UI" pitchFamily="34" charset="0"/>
                <a:cs typeface="Segoe UI" pitchFamily="34" charset="0"/>
              </a:rPr>
              <a:t>Everything in Windows Azure in staging </a:t>
            </a:r>
          </a:p>
          <a:p>
            <a:pPr marL="261231" lvl="2" indent="-171450"/>
            <a:r>
              <a:rPr lang="en-US" sz="1200" kern="1200" dirty="0" smtClean="0">
                <a:solidFill>
                  <a:schemeClr val="tx1"/>
                </a:solidFill>
                <a:latin typeface="Segoe UI" pitchFamily="34" charset="0"/>
                <a:ea typeface="Segoe UI" pitchFamily="34" charset="0"/>
                <a:cs typeface="Segoe UI" pitchFamily="34" charset="0"/>
              </a:rPr>
              <a:t>Swap from Staging to Production</a:t>
            </a:r>
          </a:p>
          <a:p>
            <a:pPr marL="171450" indent="-171450">
              <a:buFont typeface="Arial" pitchFamily="34" charset="0"/>
              <a:buChar char="•"/>
            </a:pPr>
            <a:endParaRPr lang="en-US" sz="1400" kern="1200" dirty="0" smtClean="0">
              <a:solidFill>
                <a:schemeClr val="tx1"/>
              </a:solidFill>
              <a:latin typeface="Segoe UI" pitchFamily="34" charset="0"/>
              <a:ea typeface="+mn-ea"/>
              <a:cs typeface="+mn-cs"/>
            </a:endParaRPr>
          </a:p>
          <a:p>
            <a:pPr marL="0" indent="0">
              <a:buFont typeface="Arial" pitchFamily="34" charset="0"/>
              <a:buNone/>
            </a:pPr>
            <a:r>
              <a:rPr lang="en-US" sz="1400" b="1" kern="1200" dirty="0" smtClean="0">
                <a:solidFill>
                  <a:schemeClr val="tx1"/>
                </a:solidFill>
                <a:latin typeface="Segoe UI" pitchFamily="34" charset="0"/>
                <a:ea typeface="+mn-ea"/>
                <a:cs typeface="+mn-cs"/>
              </a:rPr>
              <a:t>Speaking Points</a:t>
            </a:r>
            <a:endParaRPr lang="en-US" sz="1600" b="0" kern="1200" dirty="0" smtClean="0">
              <a:solidFill>
                <a:schemeClr val="tx1"/>
              </a:solidFill>
              <a:latin typeface="Segoe UI" pitchFamily="34" charset="0"/>
              <a:ea typeface="Segoe UI" pitchFamily="34" charset="0"/>
              <a:cs typeface="Segoe UI" pitchFamily="34" charset="0"/>
            </a:endParaRPr>
          </a:p>
          <a:p>
            <a:pPr marL="171450" indent="-171450">
              <a:buFont typeface="Arial" pitchFamily="34" charset="0"/>
              <a:buChar char="•"/>
            </a:pPr>
            <a:r>
              <a:rPr lang="en-US" sz="1200" kern="1200" dirty="0" smtClean="0">
                <a:solidFill>
                  <a:schemeClr val="tx1"/>
                </a:solidFill>
                <a:latin typeface="Segoe UI" pitchFamily="34" charset="0"/>
                <a:ea typeface="Segoe UI" pitchFamily="34" charset="0"/>
                <a:cs typeface="Segoe UI" pitchFamily="34" charset="0"/>
              </a:rPr>
              <a:t>Debugging is not currently supported in Windows Azure</a:t>
            </a:r>
          </a:p>
          <a:p>
            <a:pPr marL="171450" indent="-171450">
              <a:buFont typeface="Arial" pitchFamily="34" charset="0"/>
              <a:buChar char="•"/>
            </a:pPr>
            <a:r>
              <a:rPr lang="en-US" sz="1200" kern="1200" dirty="0" smtClean="0">
                <a:solidFill>
                  <a:schemeClr val="tx1"/>
                </a:solidFill>
                <a:latin typeface="Segoe UI" pitchFamily="34" charset="0"/>
                <a:ea typeface="Segoe UI" pitchFamily="34" charset="0"/>
                <a:cs typeface="Segoe UI" pitchFamily="34" charset="0"/>
              </a:rPr>
              <a:t>Set breakpoints &amp;  debug in Local Development Fabric.</a:t>
            </a:r>
          </a:p>
          <a:p>
            <a:pPr marL="171450" indent="-171450">
              <a:buFont typeface="Arial" pitchFamily="34" charset="0"/>
              <a:buChar char="•"/>
            </a:pPr>
            <a:r>
              <a:rPr lang="en-US" sz="1200" kern="1200" dirty="0" smtClean="0">
                <a:solidFill>
                  <a:schemeClr val="tx1"/>
                </a:solidFill>
                <a:latin typeface="Segoe UI" pitchFamily="34" charset="0"/>
                <a:ea typeface="Segoe UI" pitchFamily="34" charset="0"/>
                <a:cs typeface="Segoe UI" pitchFamily="34" charset="0"/>
              </a:rPr>
              <a:t>Test initially with development storage, but test with Windows Azure storage to test with large volumes of data whilst still keeping your roles local for debugging</a:t>
            </a:r>
          </a:p>
          <a:p>
            <a:pPr marL="171450" indent="-171450">
              <a:buFont typeface="Arial" pitchFamily="34" charset="0"/>
              <a:buChar char="•"/>
            </a:pPr>
            <a:r>
              <a:rPr lang="en-US" sz="1200" kern="1200" dirty="0" smtClean="0">
                <a:solidFill>
                  <a:schemeClr val="tx1"/>
                </a:solidFill>
                <a:latin typeface="Segoe UI" pitchFamily="34" charset="0"/>
                <a:ea typeface="Segoe UI" pitchFamily="34" charset="0"/>
                <a:cs typeface="Segoe UI" pitchFamily="34" charset="0"/>
              </a:rPr>
              <a:t>Once you are happy with the Worker/Web Roles running locally deploy everything to Staging and run tests in this environment</a:t>
            </a:r>
          </a:p>
          <a:p>
            <a:pPr marL="171450" indent="-171450">
              <a:buFont typeface="Arial" pitchFamily="34" charset="0"/>
              <a:buChar char="•"/>
            </a:pPr>
            <a:r>
              <a:rPr lang="en-US" sz="1200" kern="1200" dirty="0" smtClean="0">
                <a:solidFill>
                  <a:schemeClr val="tx1"/>
                </a:solidFill>
                <a:latin typeface="Segoe UI" pitchFamily="34" charset="0"/>
                <a:ea typeface="Segoe UI" pitchFamily="34" charset="0"/>
                <a:cs typeface="Segoe UI" pitchFamily="34" charset="0"/>
              </a:rPr>
              <a:t>Once all tests in staging pass, promote everything to production</a:t>
            </a:r>
          </a:p>
          <a:p>
            <a:pPr marL="171450" marR="0" indent="-171450" fontAlgn="auto">
              <a:spcBef>
                <a:spcPts val="0"/>
              </a:spcBef>
              <a:buClrTx/>
              <a:buSzTx/>
              <a:buFont typeface="Arial" pitchFamily="34" charset="0"/>
              <a:buChar char="•"/>
              <a:tabLst/>
              <a:defRPr/>
            </a:pPr>
            <a:r>
              <a:rPr lang="en-US" sz="1200" kern="1200" dirty="0" smtClean="0">
                <a:solidFill>
                  <a:schemeClr val="tx1"/>
                </a:solidFill>
                <a:latin typeface="Segoe UI" pitchFamily="34" charset="0"/>
                <a:ea typeface="Segoe UI" pitchFamily="34" charset="0"/>
                <a:cs typeface="Segoe UI" pitchFamily="34" charset="0"/>
              </a:rPr>
              <a:t>Worker roles in the “Staging” project are operational – and as such will process messages from queues etc. You should design for this.</a:t>
            </a:r>
            <a:endParaRPr lang="en-NZ" sz="1200" kern="1200" dirty="0">
              <a:solidFill>
                <a:schemeClr val="tx1"/>
              </a:solidFill>
              <a:latin typeface="Segoe UI" pitchFamily="34" charset="0"/>
              <a:ea typeface="Segoe UI" pitchFamily="34" charset="0"/>
              <a:cs typeface="Segoe UI" pitchFamily="34" charset="0"/>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pPr/>
              <a:t>21</a:t>
            </a:fld>
            <a:endParaRPr lang="en-US" dirty="0"/>
          </a:p>
        </p:txBody>
      </p:sp>
    </p:spTree>
    <p:extLst>
      <p:ext uri="{BB962C8B-B14F-4D97-AF65-F5344CB8AC3E}">
        <p14:creationId xmlns:p14="http://schemas.microsoft.com/office/powerpoint/2010/main" val="34412370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smtClean="0">
                <a:solidFill>
                  <a:prstClr val="black"/>
                </a:solidFill>
              </a:rPr>
              <a:t>© Software University Foundation – </a:t>
            </a:r>
            <a:r>
              <a:rPr lang="en-US" u="sng" smtClean="0">
                <a:solidFill>
                  <a:prstClr val="black"/>
                </a:solidFill>
                <a:hlinkClick r:id="rId3"/>
              </a:rPr>
              <a:t>http://softuni.org</a:t>
            </a:r>
            <a:endParaRPr lang="en-US" smtClean="0">
              <a:solidFill>
                <a:prstClr val="black"/>
              </a:solidFill>
            </a:endParaRPr>
          </a:p>
          <a:p>
            <a:r>
              <a:rPr lang="en-US" smtClean="0">
                <a:solidFill>
                  <a:prstClr val="black"/>
                </a:solidFill>
              </a:rPr>
              <a:t>This work is licensed under the </a:t>
            </a:r>
            <a:r>
              <a:rPr lang="en-US" u="sng" noProof="1" smtClean="0">
                <a:solidFill>
                  <a:prstClr val="black"/>
                </a:solidFill>
                <a:hlinkClick r:id="rId4"/>
              </a:rPr>
              <a:t>Creative Commons Attribution-NonCommercial-ShareAlike</a:t>
            </a:r>
            <a:r>
              <a:rPr lang="en-US" noProof="1" smtClean="0">
                <a:solidFill>
                  <a:prstClr val="black"/>
                </a:solidFill>
              </a:rPr>
              <a:t> </a:t>
            </a:r>
            <a:r>
              <a:rPr lang="en-US" smtClean="0">
                <a:solidFill>
                  <a:prstClr val="black"/>
                </a:solidFill>
              </a:rPr>
              <a:t>license.</a:t>
            </a:r>
            <a:endParaRPr lang="en-US" dirty="0">
              <a:solidFill>
                <a:prstClr val="black"/>
              </a:solidFill>
            </a:endParaRPr>
          </a:p>
        </p:txBody>
      </p:sp>
      <p:sp>
        <p:nvSpPr>
          <p:cNvPr id="5" name="Slide Number Placeholder 4"/>
          <p:cNvSpPr>
            <a:spLocks noGrp="1"/>
          </p:cNvSpPr>
          <p:nvPr>
            <p:ph type="sldNum" sz="quarter" idx="11"/>
          </p:nvPr>
        </p:nvSpPr>
        <p:spPr/>
        <p:txBody>
          <a:bodyPr/>
          <a:lstStyle/>
          <a:p>
            <a:fld id="{3EBA5BD7-F043-4D1B-AA17-CD412FC534DE}" type="slidenum">
              <a:rPr lang="en-US" smtClean="0">
                <a:solidFill>
                  <a:prstClr val="black"/>
                </a:solidFill>
              </a:rPr>
              <a:pPr/>
              <a:t>27</a:t>
            </a:fld>
            <a:endParaRPr lang="en-US" dirty="0">
              <a:solidFill>
                <a:prstClr val="black"/>
              </a:solidFill>
            </a:endParaRPr>
          </a:p>
        </p:txBody>
      </p:sp>
    </p:spTree>
    <p:extLst>
      <p:ext uri="{BB962C8B-B14F-4D97-AF65-F5344CB8AC3E}">
        <p14:creationId xmlns:p14="http://schemas.microsoft.com/office/powerpoint/2010/main" val="1636579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sz="1000" smtClean="0"/>
              <a:t>© Software University Foundation – </a:t>
            </a:r>
            <a:r>
              <a:rPr lang="en-US" sz="1000" u="sng" smtClean="0">
                <a:hlinkClick r:id="rId3"/>
              </a:rPr>
              <a:t>http://softuni.org</a:t>
            </a:r>
            <a:endParaRPr lang="en-US" sz="1000" smtClean="0"/>
          </a:p>
          <a:p>
            <a:r>
              <a:rPr lang="en-US" sz="1000" smtClean="0"/>
              <a:t>This work is licensed under the </a:t>
            </a:r>
            <a:r>
              <a:rPr lang="en-US" sz="1000" u="sng" noProof="1" smtClean="0">
                <a:hlinkClick r:id="rId4"/>
              </a:rPr>
              <a:t>Creative Commons Attribution-NonCommercial-ShareAlike</a:t>
            </a:r>
            <a:r>
              <a:rPr lang="en-US" sz="1000" noProof="1" smtClean="0"/>
              <a:t> </a:t>
            </a:r>
            <a:r>
              <a:rPr lang="en-US" sz="1000" smtClean="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28</a:t>
            </a:fld>
            <a:endParaRPr lang="en-US" dirty="0"/>
          </a:p>
        </p:txBody>
      </p:sp>
    </p:spTree>
    <p:extLst>
      <p:ext uri="{BB962C8B-B14F-4D97-AF65-F5344CB8AC3E}">
        <p14:creationId xmlns:p14="http://schemas.microsoft.com/office/powerpoint/2010/main" val="21509941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dirty="0" smtClean="0">
                <a:solidFill>
                  <a:prstClr val="black"/>
                </a:solidFill>
              </a:rPr>
              <a:t>© Software University Foundation – </a:t>
            </a:r>
            <a:r>
              <a:rPr lang="en-US" u="sng" dirty="0" smtClean="0">
                <a:solidFill>
                  <a:prstClr val="black"/>
                </a:solidFill>
                <a:hlinkClick r:id="rId3"/>
              </a:rPr>
              <a:t>http://softuni.org</a:t>
            </a:r>
            <a:endParaRPr lang="en-US" dirty="0" smtClean="0">
              <a:solidFill>
                <a:prstClr val="black"/>
              </a:solidFill>
            </a:endParaRPr>
          </a:p>
          <a:p>
            <a:r>
              <a:rPr lang="en-US" dirty="0" smtClean="0">
                <a:solidFill>
                  <a:prstClr val="black"/>
                </a:solidFill>
              </a:rPr>
              <a:t>This work is licensed under the </a:t>
            </a:r>
            <a:r>
              <a:rPr lang="en-US" u="sng" noProof="1" smtClean="0">
                <a:solidFill>
                  <a:prstClr val="black"/>
                </a:solidFill>
                <a:hlinkClick r:id="rId4"/>
              </a:rPr>
              <a:t>Creative Commons Attribution-NonCommercial-ShareAlike</a:t>
            </a:r>
            <a:r>
              <a:rPr lang="en-US" noProof="1" smtClean="0">
                <a:solidFill>
                  <a:prstClr val="black"/>
                </a:solidFill>
              </a:rPr>
              <a:t> </a:t>
            </a:r>
            <a:r>
              <a:rPr lang="en-US" dirty="0" smtClean="0">
                <a:solidFill>
                  <a:prstClr val="black"/>
                </a:solidFill>
              </a:rPr>
              <a:t>license.</a:t>
            </a:r>
            <a:endParaRPr lang="en-US" dirty="0">
              <a:solidFill>
                <a:prstClr val="black"/>
              </a:solidFill>
            </a:endParaRPr>
          </a:p>
        </p:txBody>
      </p:sp>
      <p:sp>
        <p:nvSpPr>
          <p:cNvPr id="5" name="Slide Number Placeholder 4"/>
          <p:cNvSpPr>
            <a:spLocks noGrp="1"/>
          </p:cNvSpPr>
          <p:nvPr>
            <p:ph type="sldNum" sz="quarter" idx="11"/>
          </p:nvPr>
        </p:nvSpPr>
        <p:spPr/>
        <p:txBody>
          <a:bodyPr/>
          <a:lstStyle/>
          <a:p>
            <a:fld id="{3EBA5BD7-F043-4D1B-AA17-CD412FC534DE}" type="slidenum">
              <a:rPr lang="en-US" smtClean="0">
                <a:solidFill>
                  <a:prstClr val="black"/>
                </a:solidFill>
              </a:rPr>
              <a:pPr/>
              <a:t>29</a:t>
            </a:fld>
            <a:endParaRPr lang="en-US" dirty="0">
              <a:solidFill>
                <a:prstClr val="black"/>
              </a:solidFill>
            </a:endParaRPr>
          </a:p>
        </p:txBody>
      </p:sp>
    </p:spTree>
    <p:extLst>
      <p:ext uri="{BB962C8B-B14F-4D97-AF65-F5344CB8AC3E}">
        <p14:creationId xmlns:p14="http://schemas.microsoft.com/office/powerpoint/2010/main" val="20117906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442" name="Rectangle 2"/>
          <p:cNvSpPr>
            <a:spLocks noGrp="1" noRot="1" noChangeAspect="1" noChangeArrowheads="1" noTextEdit="1"/>
          </p:cNvSpPr>
          <p:nvPr>
            <p:ph type="sldImg"/>
          </p:nvPr>
        </p:nvSpPr>
        <p:spPr>
          <a:ln/>
        </p:spPr>
      </p:sp>
      <p:sp>
        <p:nvSpPr>
          <p:cNvPr id="445443" name="Rectangle 3"/>
          <p:cNvSpPr>
            <a:spLocks noGrp="1" noChangeArrowheads="1"/>
          </p:cNvSpPr>
          <p:nvPr>
            <p:ph type="body" idx="1"/>
          </p:nvPr>
        </p:nvSpPr>
        <p:spPr/>
        <p:txBody>
          <a:bodyPr/>
          <a:lstStyle/>
          <a:p>
            <a:endParaRPr lang="bg-BG"/>
          </a:p>
        </p:txBody>
      </p:sp>
      <p:sp>
        <p:nvSpPr>
          <p:cNvPr id="2" name="Footer Placeholder 1"/>
          <p:cNvSpPr>
            <a:spLocks noGrp="1"/>
          </p:cNvSpPr>
          <p:nvPr>
            <p:ph type="ftr" sz="quarter" idx="10"/>
          </p:nvPr>
        </p:nvSpPr>
        <p:spPr/>
        <p:txBody>
          <a:bodyPr/>
          <a:lstStyle/>
          <a:p>
            <a:r>
              <a:rPr lang="en-US" sz="1000" smtClean="0"/>
              <a:t>© Software University Foundation – </a:t>
            </a:r>
            <a:r>
              <a:rPr lang="en-US" sz="1000" u="sng" smtClean="0">
                <a:hlinkClick r:id="rId3"/>
              </a:rPr>
              <a:t>http://softuni.org</a:t>
            </a:r>
            <a:endParaRPr lang="en-US" sz="1000" smtClean="0"/>
          </a:p>
          <a:p>
            <a:r>
              <a:rPr lang="en-US" sz="1000" smtClean="0"/>
              <a:t>This work is licensed under the </a:t>
            </a:r>
            <a:r>
              <a:rPr lang="en-US" sz="1000" u="sng" noProof="1" smtClean="0">
                <a:hlinkClick r:id="rId4"/>
              </a:rPr>
              <a:t>Creative Commons Attribution-NonCommercial-ShareAlike</a:t>
            </a:r>
            <a:r>
              <a:rPr lang="en-US" sz="1000" noProof="1" smtClean="0"/>
              <a:t> </a:t>
            </a:r>
            <a:r>
              <a:rPr lang="en-US" sz="1000" smtClean="0"/>
              <a:t>license.</a:t>
            </a:r>
            <a:endParaRPr lang="en-US" sz="1000" dirty="0"/>
          </a:p>
        </p:txBody>
      </p:sp>
      <p:sp>
        <p:nvSpPr>
          <p:cNvPr id="3" name="Slide Number Placeholder 2"/>
          <p:cNvSpPr>
            <a:spLocks noGrp="1"/>
          </p:cNvSpPr>
          <p:nvPr>
            <p:ph type="sldNum" sz="quarter" idx="11"/>
          </p:nvPr>
        </p:nvSpPr>
        <p:spPr/>
        <p:txBody>
          <a:bodyPr/>
          <a:lstStyle/>
          <a:p>
            <a:fld id="{3EBA5BD7-F043-4D1B-AA17-CD412FC534DE}" type="slidenum">
              <a:rPr lang="en-US" smtClean="0"/>
              <a:pPr/>
              <a:t>2</a:t>
            </a:fld>
            <a:endParaRPr lang="en-US" dirty="0"/>
          </a:p>
        </p:txBody>
      </p:sp>
    </p:spTree>
    <p:extLst>
      <p:ext uri="{BB962C8B-B14F-4D97-AF65-F5344CB8AC3E}">
        <p14:creationId xmlns:p14="http://schemas.microsoft.com/office/powerpoint/2010/main" val="11347497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90513" y="708025"/>
            <a:ext cx="6300787" cy="3544888"/>
          </a:xfrm>
        </p:spPr>
      </p:sp>
      <p:sp>
        <p:nvSpPr>
          <p:cNvPr id="3" name="Notes Placeholder 2"/>
          <p:cNvSpPr>
            <a:spLocks noGrp="1"/>
          </p:cNvSpPr>
          <p:nvPr>
            <p:ph type="body" idx="1"/>
          </p:nvPr>
        </p:nvSpPr>
        <p:spPr/>
        <p:txBody>
          <a:bodyPr>
            <a:normAutofit/>
          </a:bodyPr>
          <a:lstStyle/>
          <a:p>
            <a:pPr marL="0" marR="0" indent="0" algn="l" defTabSz="1218987" rtl="0" eaLnBrk="1" fontAlgn="auto" latinLnBrk="0" hangingPunct="1">
              <a:lnSpc>
                <a:spcPct val="100000"/>
              </a:lnSpc>
              <a:spcBef>
                <a:spcPts val="0"/>
              </a:spcBef>
              <a:spcAft>
                <a:spcPts val="0"/>
              </a:spcAft>
              <a:buClrTx/>
              <a:buSzTx/>
              <a:buFontTx/>
              <a:buNone/>
              <a:tabLst/>
              <a:defRPr/>
            </a:pPr>
            <a:r>
              <a:rPr lang="en-US" sz="1600" b="1" kern="1200" dirty="0" smtClean="0">
                <a:solidFill>
                  <a:schemeClr val="tx1"/>
                </a:solidFill>
                <a:effectLst/>
                <a:latin typeface="Segoe UI" pitchFamily="34" charset="0"/>
                <a:ea typeface="+mn-ea"/>
                <a:cs typeface="+mn-cs"/>
              </a:rPr>
              <a:t>Slide Objectives:</a:t>
            </a:r>
            <a:endParaRPr lang="en-US" sz="1600" kern="1200" dirty="0" smtClean="0">
              <a:solidFill>
                <a:schemeClr val="tx1"/>
              </a:solidFill>
              <a:effectLst/>
              <a:latin typeface="Segoe UI" pitchFamily="34" charset="0"/>
              <a:ea typeface="+mn-ea"/>
              <a:cs typeface="+mn-cs"/>
            </a:endParaRPr>
          </a:p>
          <a:p>
            <a:r>
              <a:rPr lang="en-US" dirty="0" smtClean="0"/>
              <a:t>Explain the difference</a:t>
            </a:r>
            <a:r>
              <a:rPr lang="en-US" baseline="0" dirty="0" smtClean="0"/>
              <a:t>s between traditional self-hosting and the three options of Windows Azure hosting.</a:t>
            </a:r>
          </a:p>
          <a:p>
            <a:endParaRPr lang="en-US" baseline="0" dirty="0" smtClean="0"/>
          </a:p>
          <a:p>
            <a:pPr marL="0" marR="0" indent="0" algn="l" defTabSz="1218987" rtl="0" eaLnBrk="1" fontAlgn="auto" latinLnBrk="0" hangingPunct="1">
              <a:lnSpc>
                <a:spcPct val="100000"/>
              </a:lnSpc>
              <a:spcBef>
                <a:spcPts val="0"/>
              </a:spcBef>
              <a:spcAft>
                <a:spcPts val="0"/>
              </a:spcAft>
              <a:buClrTx/>
              <a:buSzTx/>
              <a:buFontTx/>
              <a:buNone/>
              <a:tabLst/>
              <a:defRPr/>
            </a:pPr>
            <a:r>
              <a:rPr lang="en-US" sz="1600" b="1" kern="1200" dirty="0" smtClean="0">
                <a:solidFill>
                  <a:schemeClr val="tx1"/>
                </a:solidFill>
                <a:effectLst/>
                <a:latin typeface="Segoe UI" pitchFamily="34" charset="0"/>
                <a:ea typeface="+mn-ea"/>
                <a:cs typeface="+mn-cs"/>
              </a:rPr>
              <a:t>Notes:</a:t>
            </a:r>
            <a:endParaRPr lang="en-US" sz="1200" b="0" kern="1200" baseline="0" dirty="0" smtClean="0">
              <a:solidFill>
                <a:schemeClr val="tx1"/>
              </a:solidFill>
              <a:effectLst/>
              <a:latin typeface="+mn-lt"/>
              <a:ea typeface="+mn-ea"/>
              <a:cs typeface="+mn-cs"/>
            </a:endParaRPr>
          </a:p>
          <a:p>
            <a:pPr marL="0" marR="0" indent="0" algn="l" defTabSz="1218987" rtl="0" eaLnBrk="1" fontAlgn="auto" latinLnBrk="0" hangingPunct="1">
              <a:lnSpc>
                <a:spcPct val="100000"/>
              </a:lnSpc>
              <a:spcBef>
                <a:spcPts val="0"/>
              </a:spcBef>
              <a:spcAft>
                <a:spcPts val="0"/>
              </a:spcAft>
              <a:buClrTx/>
              <a:buSzTx/>
              <a:buFontTx/>
              <a:buNone/>
              <a:tabLst/>
              <a:defRPr/>
            </a:pPr>
            <a:r>
              <a:rPr lang="en-US" sz="1200" b="0" kern="1200" baseline="0" dirty="0" smtClean="0">
                <a:solidFill>
                  <a:schemeClr val="tx1"/>
                </a:solidFill>
                <a:effectLst/>
                <a:latin typeface="+mn-lt"/>
                <a:ea typeface="+mn-ea"/>
                <a:cs typeface="+mn-cs"/>
              </a:rPr>
              <a:t>In a traditional environment you must manage the full stack. With Windows Azure you can choose a variety of options depending on your needs.</a:t>
            </a:r>
            <a:endParaRPr lang="en-US" sz="1600" kern="1200" dirty="0" smtClean="0">
              <a:solidFill>
                <a:schemeClr val="tx1"/>
              </a:solidFill>
              <a:effectLst/>
              <a:latin typeface="Segoe UI" pitchFamily="34" charset="0"/>
              <a:ea typeface="+mn-ea"/>
              <a:cs typeface="+mn-cs"/>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4</a:t>
            </a:fld>
            <a:endParaRPr lang="en-US" dirty="0">
              <a:solidFill>
                <a:prstClr val="black"/>
              </a:solidFill>
            </a:endParaRPr>
          </a:p>
        </p:txBody>
      </p:sp>
    </p:spTree>
    <p:extLst>
      <p:ext uri="{BB962C8B-B14F-4D97-AF65-F5344CB8AC3E}">
        <p14:creationId xmlns:p14="http://schemas.microsoft.com/office/powerpoint/2010/main" val="9474251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pPr>
            <a:r>
              <a:rPr lang="bg-BG" sz="1200" b="1" dirty="0" smtClean="0">
                <a:solidFill>
                  <a:srgbClr val="8CC600"/>
                </a:solidFill>
                <a:latin typeface="+mn-lt"/>
              </a:rPr>
              <a:t>Основни характеристики</a:t>
            </a:r>
            <a:endParaRPr lang="en-US" sz="1200" b="1" dirty="0" smtClean="0">
              <a:solidFill>
                <a:srgbClr val="8CC600"/>
              </a:solidFill>
              <a:latin typeface="+mn-lt"/>
            </a:endParaRPr>
          </a:p>
          <a:p>
            <a:pPr marL="342900" indent="-342900">
              <a:lnSpc>
                <a:spcPct val="100000"/>
              </a:lnSpc>
              <a:buFont typeface="Arial"/>
              <a:buChar char="•"/>
            </a:pPr>
            <a:r>
              <a:rPr lang="bg-BG" sz="1200" b="1" dirty="0" smtClean="0"/>
              <a:t>Разходи – заемат се и се заплащат само нужните ИТ ресурси</a:t>
            </a:r>
            <a:r>
              <a:rPr lang="en-US" sz="1200" b="1" dirty="0" smtClean="0"/>
              <a:t> </a:t>
            </a:r>
          </a:p>
          <a:p>
            <a:pPr marL="342900" indent="-342900">
              <a:lnSpc>
                <a:spcPct val="100000"/>
              </a:lnSpc>
              <a:buFont typeface="Arial"/>
              <a:buChar char="•"/>
            </a:pPr>
            <a:r>
              <a:rPr lang="bg-BG" sz="1200" b="1" dirty="0" smtClean="0"/>
              <a:t>Бърза реализация –</a:t>
            </a:r>
            <a:r>
              <a:rPr lang="en-US" sz="1200" b="1" dirty="0" smtClean="0"/>
              <a:t> </a:t>
            </a:r>
            <a:r>
              <a:rPr lang="bg-BG" sz="1200" b="1" dirty="0" smtClean="0"/>
              <a:t>няма нужда от изграждане на ИТ инфраструктура</a:t>
            </a:r>
            <a:endParaRPr lang="en-US" sz="1200" b="1" dirty="0" smtClean="0"/>
          </a:p>
          <a:p>
            <a:pPr marL="342900" indent="-342900">
              <a:lnSpc>
                <a:spcPct val="100000"/>
              </a:lnSpc>
              <a:buFont typeface="Arial"/>
              <a:buChar char="•"/>
            </a:pPr>
            <a:r>
              <a:rPr lang="bg-BG" sz="1200" b="1" dirty="0" smtClean="0"/>
              <a:t>Разширяемост  - динамично определяне на капацитета на системата</a:t>
            </a:r>
            <a:endParaRPr lang="en-US" sz="1200" b="1" dirty="0" smtClean="0"/>
          </a:p>
          <a:p>
            <a:pPr marL="342900" indent="-342900">
              <a:lnSpc>
                <a:spcPct val="100000"/>
              </a:lnSpc>
              <a:buFont typeface="Arial"/>
              <a:buChar char="•"/>
            </a:pPr>
            <a:r>
              <a:rPr lang="bg-BG" sz="1200" b="1" dirty="0" smtClean="0"/>
              <a:t>Сигурност –</a:t>
            </a:r>
            <a:r>
              <a:rPr lang="en-US" sz="1200" b="1" dirty="0" smtClean="0"/>
              <a:t> </a:t>
            </a:r>
            <a:r>
              <a:rPr lang="bg-BG" sz="1200" b="1" dirty="0" smtClean="0"/>
              <a:t>сертифицирани и строго поддържани „</a:t>
            </a:r>
            <a:r>
              <a:rPr lang="en-US" sz="1200" b="1" dirty="0" smtClean="0"/>
              <a:t>Datacenters</a:t>
            </a:r>
            <a:r>
              <a:rPr lang="bg-BG" sz="1200" b="1" dirty="0" smtClean="0"/>
              <a:t>“</a:t>
            </a:r>
            <a:r>
              <a:rPr lang="en-US" sz="1200" b="1" dirty="0" smtClean="0"/>
              <a:t> </a:t>
            </a:r>
            <a:endParaRPr lang="bg-BG" sz="1200" b="1" dirty="0" smtClean="0"/>
          </a:p>
          <a:p>
            <a:pPr marL="342900" indent="-342900">
              <a:lnSpc>
                <a:spcPct val="100000"/>
              </a:lnSpc>
              <a:buFont typeface="Arial"/>
              <a:buChar char="•"/>
            </a:pPr>
            <a:r>
              <a:rPr lang="bg-BG" sz="1200" b="1" dirty="0" smtClean="0"/>
              <a:t>Минимално (до нулево) засягане на съществуващи системи</a:t>
            </a:r>
            <a:endParaRPr lang="en-US" sz="1200" b="1" dirty="0"/>
          </a:p>
        </p:txBody>
      </p:sp>
      <p:sp>
        <p:nvSpPr>
          <p:cNvPr id="4" name="Slide Number Placeholder 3"/>
          <p:cNvSpPr>
            <a:spLocks noGrp="1"/>
          </p:cNvSpPr>
          <p:nvPr>
            <p:ph type="sldNum" sz="quarter" idx="10"/>
          </p:nvPr>
        </p:nvSpPr>
        <p:spPr/>
        <p:txBody>
          <a:bodyPr/>
          <a:lstStyle/>
          <a:p>
            <a:fld id="{2C52CFDC-D2D5-4B9F-BA75-89F771E01AEB}" type="slidenum">
              <a:rPr lang="en-US" smtClean="0"/>
              <a:t>5</a:t>
            </a:fld>
            <a:endParaRPr lang="en-US"/>
          </a:p>
        </p:txBody>
      </p:sp>
    </p:spTree>
    <p:extLst>
      <p:ext uri="{BB962C8B-B14F-4D97-AF65-F5344CB8AC3E}">
        <p14:creationId xmlns:p14="http://schemas.microsoft.com/office/powerpoint/2010/main" val="8626649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pPr>
            <a:r>
              <a:rPr lang="bg-BG" sz="1200" b="1" dirty="0" smtClean="0">
                <a:solidFill>
                  <a:srgbClr val="8CC600"/>
                </a:solidFill>
                <a:latin typeface="+mn-lt"/>
              </a:rPr>
              <a:t>Ключови аспекти</a:t>
            </a:r>
            <a:endParaRPr lang="en-US" sz="1200" b="1" dirty="0" smtClean="0">
              <a:solidFill>
                <a:srgbClr val="8CC600"/>
              </a:solidFill>
              <a:latin typeface="+mn-lt"/>
            </a:endParaRPr>
          </a:p>
          <a:p>
            <a:pPr marL="342900" indent="-342900">
              <a:lnSpc>
                <a:spcPct val="100000"/>
              </a:lnSpc>
              <a:buFont typeface="Arial"/>
              <a:buChar char="•"/>
            </a:pPr>
            <a:r>
              <a:rPr lang="bg-BG" sz="1200" b="1" dirty="0" smtClean="0"/>
              <a:t>Първоначална инвестиция</a:t>
            </a:r>
            <a:endParaRPr lang="en-US" sz="1200" b="1" dirty="0" smtClean="0"/>
          </a:p>
          <a:p>
            <a:pPr marL="342900" indent="-342900">
              <a:lnSpc>
                <a:spcPct val="100000"/>
              </a:lnSpc>
              <a:buFont typeface="Arial"/>
              <a:buChar char="•"/>
            </a:pPr>
            <a:r>
              <a:rPr lang="bg-BG" sz="1200" b="1" dirty="0" smtClean="0"/>
              <a:t>Ресурси за поддръжка на инфраструктурата</a:t>
            </a:r>
            <a:endParaRPr lang="en-US" sz="1200" b="1" dirty="0" smtClean="0"/>
          </a:p>
          <a:p>
            <a:pPr marL="342900" indent="-342900">
              <a:lnSpc>
                <a:spcPct val="100000"/>
              </a:lnSpc>
              <a:buFont typeface="Arial"/>
              <a:buChar char="•"/>
            </a:pPr>
            <a:r>
              <a:rPr lang="bg-BG" sz="1200" b="1" dirty="0" smtClean="0"/>
              <a:t>Предварителен период на подсигуряване хардуерната обстановка</a:t>
            </a:r>
          </a:p>
          <a:p>
            <a:pPr marL="342900" indent="-342900">
              <a:lnSpc>
                <a:spcPct val="100000"/>
              </a:lnSpc>
              <a:buFont typeface="Arial"/>
              <a:buChar char="•"/>
            </a:pPr>
            <a:r>
              <a:rPr lang="bg-BG" sz="1200" b="1" dirty="0" smtClean="0"/>
              <a:t>Проектиране на свързаност с други системи</a:t>
            </a:r>
            <a:endParaRPr lang="en-US" sz="1200" b="1" dirty="0" smtClean="0"/>
          </a:p>
          <a:p>
            <a:pPr marL="342900" indent="-342900">
              <a:lnSpc>
                <a:spcPct val="100000"/>
              </a:lnSpc>
              <a:buFont typeface="Arial"/>
              <a:buChar char="•"/>
            </a:pPr>
            <a:r>
              <a:rPr lang="bg-BG" sz="1200" b="1" dirty="0" smtClean="0"/>
              <a:t>Отчитане на липсата на гъвкавост в капацитета на системата</a:t>
            </a:r>
          </a:p>
        </p:txBody>
      </p:sp>
      <p:sp>
        <p:nvSpPr>
          <p:cNvPr id="4" name="Slide Number Placeholder 3"/>
          <p:cNvSpPr>
            <a:spLocks noGrp="1"/>
          </p:cNvSpPr>
          <p:nvPr>
            <p:ph type="sldNum" sz="quarter" idx="10"/>
          </p:nvPr>
        </p:nvSpPr>
        <p:spPr/>
        <p:txBody>
          <a:bodyPr/>
          <a:lstStyle/>
          <a:p>
            <a:fld id="{2C52CFDC-D2D5-4B9F-BA75-89F771E01AEB}" type="slidenum">
              <a:rPr lang="en-US" smtClean="0"/>
              <a:t>6</a:t>
            </a:fld>
            <a:endParaRPr lang="en-US"/>
          </a:p>
        </p:txBody>
      </p:sp>
    </p:spTree>
    <p:extLst>
      <p:ext uri="{BB962C8B-B14F-4D97-AF65-F5344CB8AC3E}">
        <p14:creationId xmlns:p14="http://schemas.microsoft.com/office/powerpoint/2010/main" val="33682617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94919F-9FC7-4638-A41A-3D980986B2E8}" type="slidenum">
              <a:rPr lang="en-US" smtClean="0"/>
              <a:pPr/>
              <a:t>7</a:t>
            </a:fld>
            <a:endParaRPr lang="en-US"/>
          </a:p>
        </p:txBody>
      </p:sp>
    </p:spTree>
    <p:extLst>
      <p:ext uri="{BB962C8B-B14F-4D97-AF65-F5344CB8AC3E}">
        <p14:creationId xmlns:p14="http://schemas.microsoft.com/office/powerpoint/2010/main" val="23063530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b="1" dirty="0" smtClean="0"/>
          </a:p>
        </p:txBody>
      </p:sp>
      <p:sp>
        <p:nvSpPr>
          <p:cNvPr id="4" name="Slide Number Placeholder 3"/>
          <p:cNvSpPr>
            <a:spLocks noGrp="1"/>
          </p:cNvSpPr>
          <p:nvPr>
            <p:ph type="sldNum" sz="quarter" idx="10"/>
          </p:nvPr>
        </p:nvSpPr>
        <p:spPr/>
        <p:txBody>
          <a:bodyPr/>
          <a:lstStyle/>
          <a:p>
            <a:fld id="{6A94919F-9FC7-4638-A41A-3D980986B2E8}" type="slidenum">
              <a:rPr lang="en-US" smtClean="0"/>
              <a:pPr/>
              <a:t>8</a:t>
            </a:fld>
            <a:endParaRPr lang="en-US"/>
          </a:p>
        </p:txBody>
      </p:sp>
    </p:spTree>
    <p:extLst>
      <p:ext uri="{BB962C8B-B14F-4D97-AF65-F5344CB8AC3E}">
        <p14:creationId xmlns:p14="http://schemas.microsoft.com/office/powerpoint/2010/main" val="31722953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3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DCD61BB-790A-4EFE-904A-F3FC061E4182}" type="datetime8">
              <a:rPr lang="en-US" smtClean="0">
                <a:solidFill>
                  <a:prstClr val="black"/>
                </a:solidFill>
              </a:rPr>
              <a:pPr/>
              <a:t>9/4/2015 1:47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9</a:t>
            </a:fld>
            <a:endParaRPr lang="en-US" dirty="0">
              <a:solidFill>
                <a:prstClr val="black"/>
              </a:solidFill>
            </a:endParaRPr>
          </a:p>
        </p:txBody>
      </p:sp>
    </p:spTree>
    <p:extLst>
      <p:ext uri="{BB962C8B-B14F-4D97-AF65-F5344CB8AC3E}">
        <p14:creationId xmlns:p14="http://schemas.microsoft.com/office/powerpoint/2010/main" val="6316843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1440"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40"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1ED8F25-B083-4128-B7CF-A5DE61C89776}" type="datetime1">
              <a:rPr lang="en-US" smtClean="0">
                <a:solidFill>
                  <a:prstClr val="black"/>
                </a:solidFill>
              </a:rPr>
              <a:pPr/>
              <a:t>9/4/2015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10</a:t>
            </a:fld>
            <a:endParaRPr lang="en-US" dirty="0">
              <a:solidFill>
                <a:prstClr val="black"/>
              </a:solidFill>
            </a:endParaRPr>
          </a:p>
        </p:txBody>
      </p:sp>
    </p:spTree>
    <p:extLst>
      <p:ext uri="{BB962C8B-B14F-4D97-AF65-F5344CB8AC3E}">
        <p14:creationId xmlns:p14="http://schemas.microsoft.com/office/powerpoint/2010/main" val="14009025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Master" Target="../slideMasters/slideMaster3.xml"/><Relationship Id="rId4" Type="http://schemas.openxmlformats.org/officeDocument/2006/relationships/image" Target="../media/image15.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Master" Target="../slideMasters/slideMaster3.xml"/><Relationship Id="rId4" Type="http://schemas.openxmlformats.org/officeDocument/2006/relationships/image" Target="../media/image18.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8" Type="http://schemas.openxmlformats.org/officeDocument/2006/relationships/hyperlink" Target="http://judge.softuni.bg/" TargetMode="External"/><Relationship Id="rId13" Type="http://schemas.openxmlformats.org/officeDocument/2006/relationships/image" Target="../media/image8.png"/><Relationship Id="rId3" Type="http://schemas.openxmlformats.org/officeDocument/2006/relationships/image" Target="../media/image7.png"/><Relationship Id="rId7" Type="http://schemas.openxmlformats.org/officeDocument/2006/relationships/hyperlink" Target="http://forum.softuni.bg/" TargetMode="External"/><Relationship Id="rId12" Type="http://schemas.openxmlformats.org/officeDocument/2006/relationships/hyperlink" Target="http://www.introprogramming.info/" TargetMode="External"/><Relationship Id="rId2" Type="http://schemas.openxmlformats.org/officeDocument/2006/relationships/image" Target="../media/image6.jpeg"/><Relationship Id="rId1" Type="http://schemas.openxmlformats.org/officeDocument/2006/relationships/slideMaster" Target="../slideMasters/slideMaster1.xml"/><Relationship Id="rId6" Type="http://schemas.openxmlformats.org/officeDocument/2006/relationships/hyperlink" Target="http://www.nakov.com/" TargetMode="External"/><Relationship Id="rId11" Type="http://schemas.openxmlformats.org/officeDocument/2006/relationships/hyperlink" Target="http://www.youtube.com/SoftwareUniversity" TargetMode="External"/><Relationship Id="rId5" Type="http://schemas.openxmlformats.org/officeDocument/2006/relationships/hyperlink" Target="http://softuni.org/" TargetMode="External"/><Relationship Id="rId10" Type="http://schemas.openxmlformats.org/officeDocument/2006/relationships/hyperlink" Target="https://twitter.com/softunibg" TargetMode="External"/><Relationship Id="rId4" Type="http://schemas.openxmlformats.org/officeDocument/2006/relationships/hyperlink" Target="http://softuni.bg/" TargetMode="External"/><Relationship Id="rId9" Type="http://schemas.openxmlformats.org/officeDocument/2006/relationships/hyperlink" Target="https://www.facebook.com/SoftwareUniversity" TargetMode="Externa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resentation Title Slide">
    <p:bg bwMode="grayWhite">
      <p:bgPr>
        <a:blipFill dpi="0" rotWithShape="1">
          <a:blip r:embed="rId2" cstate="print">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366413" y="314301"/>
            <a:ext cx="7382341" cy="2000251"/>
          </a:xfrm>
        </p:spPr>
        <p:txBody>
          <a:bodyPr lIns="0" tIns="0" rIns="0" bIns="0">
            <a:normAutofit/>
          </a:bodyPr>
          <a:lstStyle>
            <a:lvl1pPr algn="r">
              <a:defRPr sz="5400">
                <a:solidFill>
                  <a:srgbClr val="F6D18E"/>
                </a:solidFill>
              </a:defRPr>
            </a:lvl1pPr>
          </a:lstStyle>
          <a:p>
            <a:r>
              <a:rPr lang="en-US" dirty="0" smtClean="0"/>
              <a:t>Presentation Title</a:t>
            </a:r>
            <a:endParaRPr dirty="0"/>
          </a:p>
        </p:txBody>
      </p:sp>
      <p:sp>
        <p:nvSpPr>
          <p:cNvPr id="3" name="Subtitle 2"/>
          <p:cNvSpPr>
            <a:spLocks noGrp="1"/>
          </p:cNvSpPr>
          <p:nvPr>
            <p:ph type="subTitle" idx="1" hasCustomPrompt="1"/>
          </p:nvPr>
        </p:nvSpPr>
        <p:spPr>
          <a:xfrm>
            <a:off x="4366413" y="2346299"/>
            <a:ext cx="7382341" cy="1752600"/>
          </a:xfrm>
        </p:spPr>
        <p:txBody>
          <a:bodyPr lIns="0" tIns="0" rIns="0" bIns="0">
            <a:normAutofit/>
          </a:bodyPr>
          <a:lstStyle>
            <a:lvl1pPr marL="0" indent="0" algn="r">
              <a:spcBef>
                <a:spcPts val="0"/>
              </a:spcBef>
              <a:buNone/>
              <a:defRPr sz="4000" cap="none" spc="200" baseline="0">
                <a:solidFill>
                  <a:schemeClr val="accent1"/>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2" indent="0" algn="ctr">
              <a:buNone/>
              <a:defRPr>
                <a:solidFill>
                  <a:schemeClr val="tx1">
                    <a:tint val="75000"/>
                  </a:schemeClr>
                </a:solidFill>
              </a:defRPr>
            </a:lvl5pPr>
            <a:lvl6pPr marL="3047466"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dirty="0" smtClean="0"/>
              <a:t>Presentation Subtitle</a:t>
            </a:r>
            <a:endParaRPr dirty="0"/>
          </a:p>
        </p:txBody>
      </p:sp>
      <p:sp>
        <p:nvSpPr>
          <p:cNvPr id="25" name="Text Placeholder 13"/>
          <p:cNvSpPr>
            <a:spLocks noGrp="1"/>
          </p:cNvSpPr>
          <p:nvPr>
            <p:ph type="body" sz="quarter" idx="10" hasCustomPrompt="1"/>
          </p:nvPr>
        </p:nvSpPr>
        <p:spPr bwMode="auto">
          <a:xfrm>
            <a:off x="760412" y="4164083"/>
            <a:ext cx="3187613" cy="525135"/>
          </a:xfrm>
          <a:prstGeom prst="rect">
            <a:avLst/>
          </a:prstGeom>
          <a:noFill/>
          <a:effectLst/>
        </p:spPr>
        <p:txBody>
          <a:bodyPr wrap="square" lIns="36000" tIns="36000" rIns="36000" bIns="36000" rtlCol="0" anchor="b" anchorCtr="0">
            <a:spAutoFit/>
          </a:bodyPr>
          <a:lstStyle>
            <a:lvl1pPr marL="0" indent="0" algn="l" rtl="0" fontAlgn="base">
              <a:spcBef>
                <a:spcPct val="0"/>
              </a:spcBef>
              <a:spcAft>
                <a:spcPct val="0"/>
              </a:spcAft>
              <a:buNone/>
              <a:defRPr lang="en-US" sz="2800" b="1" kern="1200" baseline="0" dirty="0" smtClean="0">
                <a:solidFill>
                  <a:srgbClr val="EE792A"/>
                </a:solidFill>
                <a:effectLst/>
                <a:latin typeface="+mn-lt"/>
                <a:ea typeface="+mn-ea"/>
                <a:cs typeface="+mn-cs"/>
              </a:defRPr>
            </a:lvl1pPr>
          </a:lstStyle>
          <a:p>
            <a:pPr lvl="0"/>
            <a:r>
              <a:rPr lang="en-US" dirty="0" smtClean="0"/>
              <a:t>Author Name</a:t>
            </a:r>
            <a:endParaRPr lang="en-US" dirty="0"/>
          </a:p>
        </p:txBody>
      </p:sp>
      <p:sp>
        <p:nvSpPr>
          <p:cNvPr id="31" name="Picture Placeholder 4"/>
          <p:cNvSpPr>
            <a:spLocks noGrp="1"/>
          </p:cNvSpPr>
          <p:nvPr>
            <p:ph type="pic" sz="quarter" idx="16" hasCustomPrompt="1"/>
          </p:nvPr>
        </p:nvSpPr>
        <p:spPr>
          <a:xfrm>
            <a:off x="4366413" y="4191000"/>
            <a:ext cx="7382341" cy="1905000"/>
          </a:xfrm>
          <a:prstGeom prst="rect">
            <a:avLst/>
          </a:prstGeom>
        </p:spPr>
        <p:txBody>
          <a:bodyPr lIns="108000" tIns="36000" rIns="108000" bIns="36000"/>
          <a:lstStyle>
            <a:lvl1pPr marL="0" indent="0">
              <a:buNone/>
              <a:defRPr/>
            </a:lvl1pPr>
          </a:lstStyle>
          <a:p>
            <a:r>
              <a:rPr lang="en-US" dirty="0" smtClean="0"/>
              <a:t>Insert a Picture Here</a:t>
            </a:r>
            <a:endParaRPr lang="en-US" dirty="0"/>
          </a:p>
        </p:txBody>
      </p:sp>
      <p:sp>
        <p:nvSpPr>
          <p:cNvPr id="32" name="Text Placeholder 13"/>
          <p:cNvSpPr>
            <a:spLocks noGrp="1"/>
          </p:cNvSpPr>
          <p:nvPr>
            <p:ph type="body" sz="quarter" idx="13" hasCustomPrompt="1"/>
          </p:nvPr>
        </p:nvSpPr>
        <p:spPr bwMode="auto">
          <a:xfrm>
            <a:off x="760413" y="4633982"/>
            <a:ext cx="3187614" cy="444343"/>
          </a:xfrm>
          <a:prstGeom prst="rect">
            <a:avLst/>
          </a:prstGeom>
          <a:noFill/>
          <a:effectLst/>
        </p:spPr>
        <p:txBody>
          <a:bodyPr wrap="square" lIns="36000" tIns="36000" rIns="36000" bIns="36000" rtlCol="0" anchor="ctr" anchorCtr="0">
            <a:spAutoFit/>
          </a:bodyPr>
          <a:lstStyle>
            <a:lvl1pPr marL="0" indent="0" algn="l" rtl="0" fontAlgn="base">
              <a:spcBef>
                <a:spcPct val="0"/>
              </a:spcBef>
              <a:spcAft>
                <a:spcPct val="0"/>
              </a:spcAft>
              <a:buNone/>
              <a:defRPr lang="en-US" sz="2300" b="1" kern="1200" dirty="0" smtClean="0">
                <a:solidFill>
                  <a:srgbClr val="F4B36C"/>
                </a:solidFill>
                <a:effectLst/>
                <a:latin typeface="+mn-lt"/>
                <a:ea typeface="+mn-ea"/>
                <a:cs typeface="+mn-cs"/>
              </a:defRPr>
            </a:lvl1pPr>
          </a:lstStyle>
          <a:p>
            <a:pPr lvl="0"/>
            <a:r>
              <a:rPr lang="en-US" dirty="0" smtClean="0"/>
              <a:t>Position</a:t>
            </a:r>
            <a:endParaRPr lang="en-US" dirty="0"/>
          </a:p>
        </p:txBody>
      </p:sp>
      <p:sp>
        <p:nvSpPr>
          <p:cNvPr id="33" name="Text Placeholder 13"/>
          <p:cNvSpPr>
            <a:spLocks noGrp="1"/>
          </p:cNvSpPr>
          <p:nvPr>
            <p:ph type="body" sz="quarter" idx="14" hasCustomPrompt="1"/>
          </p:nvPr>
        </p:nvSpPr>
        <p:spPr bwMode="auto">
          <a:xfrm>
            <a:off x="760412" y="5011671"/>
            <a:ext cx="3187613" cy="395869"/>
          </a:xfrm>
          <a:prstGeom prst="rect">
            <a:avLst/>
          </a:prstGeom>
          <a:noFill/>
          <a:effectLst/>
        </p:spPr>
        <p:txBody>
          <a:bodyPr wrap="square" lIns="36000" tIns="36000" rIns="36000" bIns="36000" rtlCol="0" anchor="ctr" anchorCtr="0">
            <a:spAutoFit/>
          </a:bodyPr>
          <a:lstStyle>
            <a:lvl1pPr marL="0" indent="0" algn="l" rtl="0" fontAlgn="base">
              <a:spcBef>
                <a:spcPct val="0"/>
              </a:spcBef>
              <a:spcAft>
                <a:spcPct val="0"/>
              </a:spcAft>
              <a:buNone/>
              <a:defRPr lang="en-US" sz="2000" b="1" kern="1200" dirty="0" smtClean="0">
                <a:solidFill>
                  <a:schemeClr val="accent1">
                    <a:lumMod val="40000"/>
                    <a:lumOff val="60000"/>
                  </a:schemeClr>
                </a:solidFill>
                <a:effectLst/>
                <a:latin typeface="+mn-lt"/>
                <a:ea typeface="+mn-ea"/>
                <a:cs typeface="+mn-cs"/>
              </a:defRPr>
            </a:lvl1pPr>
          </a:lstStyle>
          <a:p>
            <a:pPr lvl="0"/>
            <a:r>
              <a:rPr lang="en-US" dirty="0" smtClean="0"/>
              <a:t>Web Site</a:t>
            </a:r>
            <a:endParaRPr lang="en-US" dirty="0"/>
          </a:p>
        </p:txBody>
      </p:sp>
      <p:sp>
        <p:nvSpPr>
          <p:cNvPr id="34" name="Text Placeholder 13"/>
          <p:cNvSpPr>
            <a:spLocks noGrp="1"/>
          </p:cNvSpPr>
          <p:nvPr>
            <p:ph type="body" sz="quarter" idx="17" hasCustomPrompt="1"/>
          </p:nvPr>
        </p:nvSpPr>
        <p:spPr bwMode="auto">
          <a:xfrm>
            <a:off x="760412" y="5394605"/>
            <a:ext cx="3187613" cy="363552"/>
          </a:xfrm>
          <a:prstGeom prst="rect">
            <a:avLst/>
          </a:prstGeom>
          <a:noFill/>
          <a:effectLst/>
        </p:spPr>
        <p:txBody>
          <a:bodyPr wrap="square" lIns="36000" tIns="36000" rIns="36000" bIns="36000" rtlCol="0" anchor="ctr" anchorCtr="0">
            <a:spAutoFit/>
          </a:bodyPr>
          <a:lstStyle>
            <a:lvl1pPr marL="0" indent="0" algn="l" rtl="0" fontAlgn="base">
              <a:spcBef>
                <a:spcPct val="0"/>
              </a:spcBef>
              <a:spcAft>
                <a:spcPct val="0"/>
              </a:spcAft>
              <a:buNone/>
              <a:defRPr lang="en-US" sz="1800" b="1" kern="1200" dirty="0" smtClean="0">
                <a:solidFill>
                  <a:srgbClr val="F27A44"/>
                </a:solidFill>
                <a:effectLst/>
                <a:latin typeface="+mn-lt"/>
                <a:ea typeface="+mn-ea"/>
                <a:cs typeface="+mn-cs"/>
              </a:defRPr>
            </a:lvl1pPr>
          </a:lstStyle>
          <a:p>
            <a:pPr lvl="0"/>
            <a:r>
              <a:rPr lang="en-US" dirty="0" smtClean="0"/>
              <a:t>Company Name</a:t>
            </a:r>
            <a:endParaRPr lang="en-US" dirty="0"/>
          </a:p>
        </p:txBody>
      </p:sp>
      <p:sp>
        <p:nvSpPr>
          <p:cNvPr id="35" name="Text Placeholder 13"/>
          <p:cNvSpPr>
            <a:spLocks noGrp="1"/>
          </p:cNvSpPr>
          <p:nvPr>
            <p:ph type="body" sz="quarter" idx="18" hasCustomPrompt="1"/>
          </p:nvPr>
        </p:nvSpPr>
        <p:spPr bwMode="auto">
          <a:xfrm>
            <a:off x="760412" y="5735767"/>
            <a:ext cx="3187613" cy="331235"/>
          </a:xfrm>
          <a:prstGeom prst="rect">
            <a:avLst/>
          </a:prstGeom>
          <a:noFill/>
          <a:effectLst/>
        </p:spPr>
        <p:txBody>
          <a:bodyPr wrap="square" lIns="36000" tIns="36000" rIns="36000" bIns="36000" rtlCol="0" anchor="ctr" anchorCtr="0">
            <a:spAutoFit/>
          </a:bodyPr>
          <a:lstStyle>
            <a:lvl1pPr marL="0" indent="0" algn="l" rtl="0" fontAlgn="base">
              <a:spcBef>
                <a:spcPct val="0"/>
              </a:spcBef>
              <a:spcAft>
                <a:spcPct val="0"/>
              </a:spcAft>
              <a:buNone/>
              <a:defRPr lang="en-US" sz="1600" b="1" kern="1200" dirty="0" smtClean="0">
                <a:solidFill>
                  <a:srgbClr val="F27A44"/>
                </a:solidFill>
                <a:effectLst/>
                <a:latin typeface="+mn-lt"/>
                <a:ea typeface="+mn-ea"/>
                <a:cs typeface="+mn-cs"/>
              </a:defRPr>
            </a:lvl1pPr>
          </a:lstStyle>
          <a:p>
            <a:pPr lvl="0"/>
            <a:r>
              <a:rPr lang="en-US" dirty="0" smtClean="0"/>
              <a:t>Company Web Site</a:t>
            </a:r>
            <a:endParaRPr lang="en-US" dirty="0"/>
          </a:p>
        </p:txBody>
      </p:sp>
    </p:spTree>
    <p:extLst>
      <p:ext uri="{BB962C8B-B14F-4D97-AF65-F5344CB8AC3E}">
        <p14:creationId xmlns:p14="http://schemas.microsoft.com/office/powerpoint/2010/main" val="18474885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itle" preserve="1">
  <p:cSld name="3_Title Slide">
    <p:spTree>
      <p:nvGrpSpPr>
        <p:cNvPr id="1" name=""/>
        <p:cNvGrpSpPr/>
        <p:nvPr/>
      </p:nvGrpSpPr>
      <p:grpSpPr>
        <a:xfrm>
          <a:off x="0" y="0"/>
          <a:ext cx="0" cy="0"/>
          <a:chOff x="0" y="0"/>
          <a:chExt cx="0" cy="0"/>
        </a:xfrm>
      </p:grpSpPr>
      <p:sp>
        <p:nvSpPr>
          <p:cNvPr id="4" name="Rectangle 3"/>
          <p:cNvSpPr/>
          <p:nvPr userDrawn="1"/>
        </p:nvSpPr>
        <p:spPr>
          <a:xfrm>
            <a:off x="0" y="0"/>
            <a:ext cx="12188825" cy="6858000"/>
          </a:xfrm>
          <a:prstGeom prst="rect">
            <a:avLst/>
          </a:prstGeom>
          <a:solidFill>
            <a:srgbClr val="1D43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srgbClr val="FFFFFF"/>
              </a:solidFill>
            </a:endParaRPr>
          </a:p>
        </p:txBody>
      </p:sp>
      <p:sp>
        <p:nvSpPr>
          <p:cNvPr id="2" name="Title 1"/>
          <p:cNvSpPr>
            <a:spLocks noGrp="1"/>
          </p:cNvSpPr>
          <p:nvPr>
            <p:ph type="ctrTitle"/>
          </p:nvPr>
        </p:nvSpPr>
        <p:spPr>
          <a:xfrm>
            <a:off x="606018" y="1122363"/>
            <a:ext cx="11031571" cy="2387600"/>
          </a:xfrm>
        </p:spPr>
        <p:txBody>
          <a:bodyPr anchor="b"/>
          <a:lstStyle>
            <a:lvl1pPr algn="l">
              <a:defRPr sz="5998"/>
            </a:lvl1pPr>
          </a:lstStyle>
          <a:p>
            <a:r>
              <a:rPr lang="en-US" dirty="0" smtClean="0"/>
              <a:t>Click to edit Master title style</a:t>
            </a:r>
            <a:endParaRPr lang="en-US" dirty="0"/>
          </a:p>
        </p:txBody>
      </p:sp>
      <p:sp>
        <p:nvSpPr>
          <p:cNvPr id="3" name="Subtitle 2"/>
          <p:cNvSpPr>
            <a:spLocks noGrp="1"/>
          </p:cNvSpPr>
          <p:nvPr>
            <p:ph type="subTitle" idx="1"/>
          </p:nvPr>
        </p:nvSpPr>
        <p:spPr>
          <a:xfrm>
            <a:off x="606018" y="3602038"/>
            <a:ext cx="11031571" cy="1655762"/>
          </a:xfrm>
        </p:spPr>
        <p:txBody>
          <a:bodyPr>
            <a:normAutofit/>
          </a:bodyPr>
          <a:lstStyle>
            <a:lvl1pPr marL="0" indent="0" algn="l">
              <a:buNone/>
              <a:defRPr sz="3599">
                <a:solidFill>
                  <a:schemeClr val="tx1"/>
                </a:solidFill>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dirty="0" smtClean="0"/>
              <a:t>Click to edit Master subtitle style</a:t>
            </a:r>
            <a:endParaRPr lang="en-US" dirty="0"/>
          </a:p>
        </p:txBody>
      </p:sp>
    </p:spTree>
    <p:extLst>
      <p:ext uri="{BB962C8B-B14F-4D97-AF65-F5344CB8AC3E}">
        <p14:creationId xmlns:p14="http://schemas.microsoft.com/office/powerpoint/2010/main" val="2364693330"/>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4_Title Slide">
    <p:spTree>
      <p:nvGrpSpPr>
        <p:cNvPr id="1" name=""/>
        <p:cNvGrpSpPr/>
        <p:nvPr/>
      </p:nvGrpSpPr>
      <p:grpSpPr>
        <a:xfrm>
          <a:off x="0" y="0"/>
          <a:ext cx="0" cy="0"/>
          <a:chOff x="0" y="0"/>
          <a:chExt cx="0" cy="0"/>
        </a:xfrm>
      </p:grpSpPr>
      <p:sp>
        <p:nvSpPr>
          <p:cNvPr id="4" name="Rectangle 3"/>
          <p:cNvSpPr/>
          <p:nvPr userDrawn="1"/>
        </p:nvSpPr>
        <p:spPr>
          <a:xfrm>
            <a:off x="0" y="0"/>
            <a:ext cx="12188825" cy="68580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srgbClr val="FFFFFF"/>
              </a:solidFill>
            </a:endParaRPr>
          </a:p>
        </p:txBody>
      </p:sp>
      <p:sp>
        <p:nvSpPr>
          <p:cNvPr id="2" name="Title 1"/>
          <p:cNvSpPr>
            <a:spLocks noGrp="1"/>
          </p:cNvSpPr>
          <p:nvPr>
            <p:ph type="ctrTitle" hasCustomPrompt="1"/>
          </p:nvPr>
        </p:nvSpPr>
        <p:spPr>
          <a:xfrm>
            <a:off x="606018" y="2235200"/>
            <a:ext cx="11031571" cy="2387600"/>
          </a:xfrm>
        </p:spPr>
        <p:txBody>
          <a:bodyPr anchor="b">
            <a:normAutofit/>
          </a:bodyPr>
          <a:lstStyle>
            <a:lvl1pPr algn="l">
              <a:defRPr sz="13796"/>
            </a:lvl1pPr>
          </a:lstStyle>
          <a:p>
            <a:r>
              <a:rPr lang="en-US" dirty="0" smtClean="0"/>
              <a:t>Video</a:t>
            </a:r>
            <a:endParaRPr lang="en-US" dirty="0"/>
          </a:p>
        </p:txBody>
      </p:sp>
    </p:spTree>
    <p:extLst>
      <p:ext uri="{BB962C8B-B14F-4D97-AF65-F5344CB8AC3E}">
        <p14:creationId xmlns:p14="http://schemas.microsoft.com/office/powerpoint/2010/main" val="2779288043"/>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06018" y="1534345"/>
            <a:ext cx="11031571" cy="1007888"/>
          </a:xfrm>
        </p:spPr>
        <p:txBody>
          <a:bodyPr anchor="b"/>
          <a:lstStyle>
            <a:lvl1pPr algn="l">
              <a:defRPr sz="5998">
                <a:solidFill>
                  <a:schemeClr val="bg1"/>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606018" y="2853732"/>
            <a:ext cx="11031571" cy="2404068"/>
          </a:xfrm>
        </p:spPr>
        <p:txBody>
          <a:bodyPr>
            <a:normAutofit/>
          </a:bodyPr>
          <a:lstStyle>
            <a:lvl1pPr marL="0" indent="0" algn="l">
              <a:buNone/>
              <a:defRPr sz="3599"/>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dirty="0" smtClean="0"/>
              <a:t>Click to edit Master subtitle style</a:t>
            </a:r>
            <a:endParaRPr lang="en-US" dirty="0"/>
          </a:p>
        </p:txBody>
      </p:sp>
    </p:spTree>
    <p:extLst>
      <p:ext uri="{BB962C8B-B14F-4D97-AF65-F5344CB8AC3E}">
        <p14:creationId xmlns:p14="http://schemas.microsoft.com/office/powerpoint/2010/main" val="3590406138"/>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6018" y="2816939"/>
            <a:ext cx="11031571" cy="2387600"/>
          </a:xfrm>
        </p:spPr>
        <p:txBody>
          <a:bodyPr anchor="b">
            <a:noAutofit/>
          </a:bodyPr>
          <a:lstStyle>
            <a:lvl1pPr algn="l">
              <a:defRPr sz="23893">
                <a:solidFill>
                  <a:schemeClr val="bg1"/>
                </a:solidFill>
              </a:defRPr>
            </a:lvl1pPr>
          </a:lstStyle>
          <a:p>
            <a:r>
              <a:rPr lang="en-US" dirty="0" smtClean="0"/>
              <a:t>web</a:t>
            </a:r>
            <a:endParaRPr lang="en-US" dirty="0"/>
          </a:p>
        </p:txBody>
      </p:sp>
    </p:spTree>
    <p:extLst>
      <p:ext uri="{BB962C8B-B14F-4D97-AF65-F5344CB8AC3E}">
        <p14:creationId xmlns:p14="http://schemas.microsoft.com/office/powerpoint/2010/main" val="2988614392"/>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12"/>
          </p:nvPr>
        </p:nvSpPr>
        <p:spPr>
          <a:xfrm>
            <a:off x="8895103" y="6256217"/>
            <a:ext cx="2742486" cy="365125"/>
          </a:xfrm>
          <a:prstGeom prst="rect">
            <a:avLst/>
          </a:prstGeom>
        </p:spPr>
        <p:txBody>
          <a:bodyPr/>
          <a:lstStyle/>
          <a:p>
            <a:fld id="{0A164282-434E-41D4-9582-783D542A7B68}" type="slidenum">
              <a:rPr lang="en-US" smtClean="0"/>
              <a:pPr/>
              <a:t>‹#›</a:t>
            </a:fld>
            <a:endParaRPr lang="en-US"/>
          </a:p>
        </p:txBody>
      </p:sp>
    </p:spTree>
    <p:extLst>
      <p:ext uri="{BB962C8B-B14F-4D97-AF65-F5344CB8AC3E}">
        <p14:creationId xmlns:p14="http://schemas.microsoft.com/office/powerpoint/2010/main" val="1491254022"/>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560652" y="2111604"/>
            <a:ext cx="11076937" cy="398097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12"/>
          </p:nvPr>
        </p:nvSpPr>
        <p:spPr>
          <a:xfrm>
            <a:off x="8895103" y="6256217"/>
            <a:ext cx="2742486" cy="365125"/>
          </a:xfrm>
          <a:prstGeom prst="rect">
            <a:avLst/>
          </a:prstGeom>
        </p:spPr>
        <p:txBody>
          <a:bodyPr/>
          <a:lstStyle/>
          <a:p>
            <a:fld id="{0A164282-434E-41D4-9582-783D542A7B68}" type="slidenum">
              <a:rPr lang="en-US" smtClean="0"/>
              <a:pPr/>
              <a:t>‹#›</a:t>
            </a:fld>
            <a:endParaRPr lang="en-US"/>
          </a:p>
        </p:txBody>
      </p:sp>
      <p:sp>
        <p:nvSpPr>
          <p:cNvPr id="5" name="Text Placeholder 4"/>
          <p:cNvSpPr>
            <a:spLocks noGrp="1"/>
          </p:cNvSpPr>
          <p:nvPr>
            <p:ph type="body" sz="quarter" idx="13" hasCustomPrompt="1"/>
          </p:nvPr>
        </p:nvSpPr>
        <p:spPr>
          <a:xfrm>
            <a:off x="560242" y="1534096"/>
            <a:ext cx="11077864" cy="437594"/>
          </a:xfrm>
        </p:spPr>
        <p:txBody>
          <a:bodyPr>
            <a:normAutofit/>
          </a:bodyPr>
          <a:lstStyle>
            <a:lvl1pPr marL="0" indent="0">
              <a:buFontTx/>
              <a:buNone/>
              <a:defRPr sz="1999" cap="all" baseline="0"/>
            </a:lvl1pPr>
            <a:lvl5pPr>
              <a:defRPr/>
            </a:lvl5pPr>
          </a:lstStyle>
          <a:p>
            <a:pPr lvl="0"/>
            <a:r>
              <a:rPr lang="en-US" dirty="0" smtClean="0"/>
              <a:t>Secondary refining headline</a:t>
            </a:r>
            <a:endParaRPr lang="en-US" dirty="0"/>
          </a:p>
        </p:txBody>
      </p:sp>
    </p:spTree>
    <p:extLst>
      <p:ext uri="{BB962C8B-B14F-4D97-AF65-F5344CB8AC3E}">
        <p14:creationId xmlns:p14="http://schemas.microsoft.com/office/powerpoint/2010/main" val="2946971659"/>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5" name="Slide Number Placeholder 4"/>
          <p:cNvSpPr>
            <a:spLocks noGrp="1"/>
          </p:cNvSpPr>
          <p:nvPr>
            <p:ph type="sldNum" sz="quarter" idx="12"/>
          </p:nvPr>
        </p:nvSpPr>
        <p:spPr>
          <a:xfrm>
            <a:off x="8895103" y="6256217"/>
            <a:ext cx="2742486" cy="365125"/>
          </a:xfrm>
          <a:prstGeom prst="rect">
            <a:avLst/>
          </a:prstGeom>
        </p:spPr>
        <p:txBody>
          <a:bodyPr/>
          <a:lstStyle/>
          <a:p>
            <a:fld id="{0A164282-434E-41D4-9582-783D542A7B68}" type="slidenum">
              <a:rPr lang="en-US" smtClean="0"/>
              <a:pPr/>
              <a:t>‹#›</a:t>
            </a:fld>
            <a:endParaRPr lang="en-US"/>
          </a:p>
        </p:txBody>
      </p:sp>
    </p:spTree>
    <p:extLst>
      <p:ext uri="{BB962C8B-B14F-4D97-AF65-F5344CB8AC3E}">
        <p14:creationId xmlns:p14="http://schemas.microsoft.com/office/powerpoint/2010/main" val="327909412"/>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560652" y="416497"/>
            <a:ext cx="11076937" cy="922110"/>
          </a:xfrm>
        </p:spPr>
        <p:txBody>
          <a:bodyPr>
            <a:normAutofit/>
          </a:bodyPr>
          <a:lstStyle>
            <a:lvl1pPr>
              <a:defRPr sz="4399"/>
            </a:lvl1pPr>
          </a:lstStyle>
          <a:p>
            <a:r>
              <a:rPr lang="en-US" smtClean="0"/>
              <a:t>Click to edit Master title style</a:t>
            </a:r>
            <a:endParaRPr lang="en-US"/>
          </a:p>
        </p:txBody>
      </p:sp>
      <p:sp>
        <p:nvSpPr>
          <p:cNvPr id="5" name="Slide Number Placeholder 4"/>
          <p:cNvSpPr>
            <a:spLocks noGrp="1"/>
          </p:cNvSpPr>
          <p:nvPr>
            <p:ph type="sldNum" sz="quarter" idx="12"/>
          </p:nvPr>
        </p:nvSpPr>
        <p:spPr>
          <a:xfrm>
            <a:off x="8895103" y="6256217"/>
            <a:ext cx="2742486" cy="365125"/>
          </a:xfrm>
          <a:prstGeom prst="rect">
            <a:avLst/>
          </a:prstGeom>
        </p:spPr>
        <p:txBody>
          <a:bodyPr/>
          <a:lstStyle/>
          <a:p>
            <a:fld id="{0A164282-434E-41D4-9582-783D542A7B68}" type="slidenum">
              <a:rPr lang="en-US" smtClean="0"/>
              <a:pPr/>
              <a:t>‹#›</a:t>
            </a:fld>
            <a:endParaRPr lang="en-US"/>
          </a:p>
        </p:txBody>
      </p:sp>
    </p:spTree>
    <p:extLst>
      <p:ext uri="{BB962C8B-B14F-4D97-AF65-F5344CB8AC3E}">
        <p14:creationId xmlns:p14="http://schemas.microsoft.com/office/powerpoint/2010/main" val="2473444173"/>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901095" y="6256217"/>
            <a:ext cx="2742486" cy="365125"/>
          </a:xfrm>
          <a:prstGeom prst="rect">
            <a:avLst/>
          </a:prstGeom>
        </p:spPr>
        <p:txBody>
          <a:bodyPr/>
          <a:lstStyle/>
          <a:p>
            <a:fld id="{0A164282-434E-41D4-9582-783D542A7B68}" type="slidenum">
              <a:rPr lang="en-US" smtClean="0"/>
              <a:pPr/>
              <a:t>‹#›</a:t>
            </a:fld>
            <a:endParaRPr lang="en-US"/>
          </a:p>
        </p:txBody>
      </p:sp>
    </p:spTree>
    <p:extLst>
      <p:ext uri="{BB962C8B-B14F-4D97-AF65-F5344CB8AC3E}">
        <p14:creationId xmlns:p14="http://schemas.microsoft.com/office/powerpoint/2010/main" val="1626907631"/>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86646219"/>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cstate="print">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18" name="Date Placeholder 3"/>
          <p:cNvSpPr>
            <a:spLocks noGrp="1"/>
          </p:cNvSpPr>
          <p:nvPr>
            <p:ph type="dt" sz="half" idx="2"/>
          </p:nvPr>
        </p:nvSpPr>
        <p:spPr>
          <a:xfrm>
            <a:off x="188814" y="6525002"/>
            <a:ext cx="1223999" cy="196477"/>
          </a:xfrm>
          <a:prstGeom prst="rect">
            <a:avLst/>
          </a:prstGeom>
        </p:spPr>
        <p:txBody>
          <a:bodyPr vert="horz" lIns="36000" tIns="36000" rIns="36000" bIns="36000" rtlCol="0" anchor="ctr"/>
          <a:lstStyle>
            <a:lvl1pPr algn="l">
              <a:defRPr sz="1000">
                <a:solidFill>
                  <a:schemeClr val="tx1">
                    <a:tint val="75000"/>
                  </a:schemeClr>
                </a:solidFill>
              </a:defRPr>
            </a:lvl1pPr>
          </a:lstStyle>
          <a:p>
            <a:fld id="{055373AC-9AA7-423B-BA00-BA1C74164DBD}" type="datetime1">
              <a:rPr lang="en-US" smtClean="0"/>
              <a:pPr/>
              <a:t>9/4/2015</a:t>
            </a:fld>
            <a:endParaRPr lang="en-US" dirty="0"/>
          </a:p>
        </p:txBody>
      </p:sp>
      <p:sp>
        <p:nvSpPr>
          <p:cNvPr id="19" name="Footer Placeholder 4"/>
          <p:cNvSpPr>
            <a:spLocks noGrp="1"/>
          </p:cNvSpPr>
          <p:nvPr>
            <p:ph type="ftr" sz="quarter" idx="3"/>
          </p:nvPr>
        </p:nvSpPr>
        <p:spPr>
          <a:xfrm>
            <a:off x="1414412" y="6525002"/>
            <a:ext cx="10150400" cy="196477"/>
          </a:xfrm>
          <a:prstGeom prst="rect">
            <a:avLst/>
          </a:prstGeom>
        </p:spPr>
        <p:txBody>
          <a:bodyPr vert="horz" lIns="36000" tIns="36000" rIns="36000" bIns="36000" rtlCol="0" anchor="ctr"/>
          <a:lstStyle>
            <a:lvl1pPr algn="ctr">
              <a:defRPr sz="1000">
                <a:solidFill>
                  <a:schemeClr val="tx1">
                    <a:tint val="75000"/>
                  </a:schemeClr>
                </a:solidFill>
              </a:defRPr>
            </a:lvl1pPr>
          </a:lstStyle>
          <a:p>
            <a:endParaRPr lang="en-US" dirty="0"/>
          </a:p>
        </p:txBody>
      </p:sp>
      <p:sp>
        <p:nvSpPr>
          <p:cNvPr id="20" name="Slide Number Placeholder 5"/>
          <p:cNvSpPr>
            <a:spLocks noGrp="1"/>
          </p:cNvSpPr>
          <p:nvPr>
            <p:ph type="sldNum" sz="quarter" idx="4"/>
          </p:nvPr>
        </p:nvSpPr>
        <p:spPr>
          <a:xfrm>
            <a:off x="11566412" y="6525002"/>
            <a:ext cx="428822" cy="196477"/>
          </a:xfrm>
          <a:prstGeom prst="rect">
            <a:avLst/>
          </a:prstGeom>
        </p:spPr>
        <p:txBody>
          <a:bodyPr vert="horz" lIns="36000" tIns="36000" rIns="36000" bIns="36000" rtlCol="0" anchor="ctr"/>
          <a:lstStyle>
            <a:lvl1pPr algn="r">
              <a:defRPr sz="1000">
                <a:solidFill>
                  <a:schemeClr val="tx1">
                    <a:tint val="75000"/>
                  </a:schemeClr>
                </a:solidFill>
              </a:defRPr>
            </a:lvl1pPr>
          </a:lstStyle>
          <a:p>
            <a:fld id="{C014DD1E-5D91-48A3-AD6D-45FBA980D106}" type="slidenum">
              <a:rPr lang="en-US" smtClean="0"/>
              <a:pPr/>
              <a:t>‹#›</a:t>
            </a:fld>
            <a:endParaRPr lang="en-US" dirty="0"/>
          </a:p>
        </p:txBody>
      </p:sp>
      <p:sp>
        <p:nvSpPr>
          <p:cNvPr id="22" name="Content Placeholder 2"/>
          <p:cNvSpPr>
            <a:spLocks noGrp="1"/>
          </p:cNvSpPr>
          <p:nvPr>
            <p:ph idx="1" hasCustomPrompt="1"/>
          </p:nvPr>
        </p:nvSpPr>
        <p:spPr>
          <a:xfrm>
            <a:off x="190413" y="1151121"/>
            <a:ext cx="11804822" cy="5570355"/>
          </a:xfrm>
        </p:spPr>
        <p:txBody>
          <a:bodyPr/>
          <a:lstStyle>
            <a:lvl1pPr>
              <a:defRPr sz="3400"/>
            </a:lvl1pPr>
            <a:lvl2pPr>
              <a:defRPr sz="3200"/>
            </a:lvl2pPr>
            <a:lvl3pPr>
              <a:defRPr sz="3000"/>
            </a:lvl3pPr>
            <a:lvl4pPr>
              <a:defRPr sz="2800"/>
            </a:lvl4pPr>
            <a:lvl5pPr>
              <a:defRPr sz="2600"/>
            </a:lvl5pPr>
            <a:lvl6pPr>
              <a:defRPr/>
            </a:lvl6pPr>
            <a:lvl7pPr>
              <a:defRPr/>
            </a:lvl7pPr>
            <a:lvl8pPr>
              <a:defRPr/>
            </a:lvl8pPr>
            <a:lvl9pPr>
              <a:defRPr/>
            </a:lvl9pPr>
          </a:lstStyle>
          <a:p>
            <a:pPr lvl="0"/>
            <a:r>
              <a:rPr lang="en-US"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dirty="0"/>
          </a:p>
        </p:txBody>
      </p:sp>
      <p:sp>
        <p:nvSpPr>
          <p:cNvPr id="2" name="Title 1"/>
          <p:cNvSpPr>
            <a:spLocks noGrp="1"/>
          </p:cNvSpPr>
          <p:nvPr>
            <p:ph type="title" hasCustomPrompt="1"/>
          </p:nvPr>
        </p:nvSpPr>
        <p:spPr>
          <a:xfrm>
            <a:off x="188815" y="40341"/>
            <a:ext cx="9577597" cy="1110780"/>
          </a:xfrm>
        </p:spPr>
        <p:txBody>
          <a:bodyPr/>
          <a:lstStyle>
            <a:lvl1pPr>
              <a:defRPr>
                <a:solidFill>
                  <a:srgbClr val="F3BE60"/>
                </a:solidFill>
                <a:effectLst/>
              </a:defRPr>
            </a:lvl1pPr>
          </a:lstStyle>
          <a:p>
            <a:r>
              <a:rPr lang="en-US" dirty="0" smtClean="0"/>
              <a:t>Slide Title</a:t>
            </a:r>
            <a:endParaRPr dirty="0"/>
          </a:p>
        </p:txBody>
      </p:sp>
      <p:pic>
        <p:nvPicPr>
          <p:cNvPr id="1026" name="Picture 2"/>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9828212" y="228600"/>
            <a:ext cx="2175525" cy="762000"/>
          </a:xfrm>
          <a:prstGeom prst="rect">
            <a:avLst/>
          </a:prstGeom>
          <a:noFill/>
        </p:spPr>
      </p:pic>
    </p:spTree>
    <p:extLst>
      <p:ext uri="{BB962C8B-B14F-4D97-AF65-F5344CB8AC3E}">
        <p14:creationId xmlns:p14="http://schemas.microsoft.com/office/powerpoint/2010/main" val="14067690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blank" preserve="1">
  <p:cSld name="2_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8"/>
            <a:ext cx="12188825" cy="6852165"/>
          </a:xfrm>
          <a:prstGeom prst="rect">
            <a:avLst/>
          </a:prstGeom>
        </p:spPr>
      </p:pic>
      <p:sp>
        <p:nvSpPr>
          <p:cNvPr id="3" name="Rectangle 2"/>
          <p:cNvSpPr/>
          <p:nvPr userDrawn="1"/>
        </p:nvSpPr>
        <p:spPr>
          <a:xfrm>
            <a:off x="0" y="0"/>
            <a:ext cx="12188825"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srgbClr val="FFFFFF"/>
              </a:solidFill>
            </a:endParaRPr>
          </a:p>
        </p:txBody>
      </p:sp>
    </p:spTree>
    <p:extLst>
      <p:ext uri="{BB962C8B-B14F-4D97-AF65-F5344CB8AC3E}">
        <p14:creationId xmlns:p14="http://schemas.microsoft.com/office/powerpoint/2010/main" val="3324775832"/>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60653" y="457200"/>
            <a:ext cx="4210130" cy="1936679"/>
          </a:xfrm>
        </p:spPr>
        <p:txBody>
          <a:bodyPr anchor="b">
            <a:noAutofit/>
          </a:bodyPr>
          <a:lstStyle>
            <a:lvl1pPr>
              <a:defRPr sz="3999"/>
            </a:lvl1pPr>
          </a:lstStyle>
          <a:p>
            <a:r>
              <a:rPr lang="en-US" smtClean="0"/>
              <a:t>Click to edit Master title style</a:t>
            </a:r>
            <a:endParaRPr lang="en-US"/>
          </a:p>
        </p:txBody>
      </p:sp>
      <p:sp>
        <p:nvSpPr>
          <p:cNvPr id="3" name="Content Placeholder 2"/>
          <p:cNvSpPr>
            <a:spLocks noGrp="1"/>
          </p:cNvSpPr>
          <p:nvPr>
            <p:ph idx="1"/>
          </p:nvPr>
        </p:nvSpPr>
        <p:spPr>
          <a:xfrm>
            <a:off x="5181838" y="987426"/>
            <a:ext cx="6455750" cy="4873625"/>
          </a:xfrm>
        </p:spPr>
        <p:txBody>
          <a:bodyPr/>
          <a:lstStyle>
            <a:lvl1pPr>
              <a:defRPr sz="3199">
                <a:latin typeface="+mj-lt"/>
              </a:defRPr>
            </a:lvl1pPr>
            <a:lvl2pPr>
              <a:defRPr sz="2799">
                <a:latin typeface="+mj-lt"/>
              </a:defRPr>
            </a:lvl2pPr>
            <a:lvl3pPr>
              <a:defRPr sz="2399">
                <a:latin typeface="+mj-lt"/>
              </a:defRPr>
            </a:lvl3pPr>
            <a:lvl4pPr>
              <a:defRPr sz="1999">
                <a:latin typeface="+mj-lt"/>
              </a:defRPr>
            </a:lvl4pPr>
            <a:lvl5pPr>
              <a:defRPr sz="1999">
                <a:latin typeface="+mj-lt"/>
              </a:defRPr>
            </a:lvl5pPr>
            <a:lvl6pPr>
              <a:defRPr sz="1999"/>
            </a:lvl6pPr>
            <a:lvl7pPr>
              <a:defRPr sz="1999"/>
            </a:lvl7pPr>
            <a:lvl8pPr>
              <a:defRPr sz="1999"/>
            </a:lvl8pPr>
            <a:lvl9pPr>
              <a:defRPr sz="1999"/>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60653" y="2604071"/>
            <a:ext cx="4210130" cy="3264917"/>
          </a:xfrm>
        </p:spPr>
        <p:txBody>
          <a:bodyPr>
            <a:normAutofit/>
          </a:bodyPr>
          <a:lstStyle>
            <a:lvl1pPr marL="0" indent="0">
              <a:buNone/>
              <a:defRPr sz="1999"/>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dirty="0" smtClean="0"/>
              <a:t>Click to edit Master text styles</a:t>
            </a:r>
          </a:p>
        </p:txBody>
      </p:sp>
      <p:sp>
        <p:nvSpPr>
          <p:cNvPr id="7" name="Slide Number Placeholder 6"/>
          <p:cNvSpPr>
            <a:spLocks noGrp="1"/>
          </p:cNvSpPr>
          <p:nvPr>
            <p:ph type="sldNum" sz="quarter" idx="12"/>
          </p:nvPr>
        </p:nvSpPr>
        <p:spPr>
          <a:xfrm>
            <a:off x="8895103" y="6256217"/>
            <a:ext cx="2742486" cy="365125"/>
          </a:xfrm>
          <a:prstGeom prst="rect">
            <a:avLst/>
          </a:prstGeom>
        </p:spPr>
        <p:txBody>
          <a:bodyPr/>
          <a:lstStyle/>
          <a:p>
            <a:fld id="{0A164282-434E-41D4-9582-783D542A7B68}" type="slidenum">
              <a:rPr lang="en-US" smtClean="0"/>
              <a:pPr/>
              <a:t>‹#›</a:t>
            </a:fld>
            <a:endParaRPr lang="en-US"/>
          </a:p>
        </p:txBody>
      </p:sp>
    </p:spTree>
    <p:extLst>
      <p:ext uri="{BB962C8B-B14F-4D97-AF65-F5344CB8AC3E}">
        <p14:creationId xmlns:p14="http://schemas.microsoft.com/office/powerpoint/2010/main" val="3447125091"/>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userDrawn="1">
  <p:cSld name="1_Logo on Background">
    <p:spTree>
      <p:nvGrpSpPr>
        <p:cNvPr id="1" name=""/>
        <p:cNvGrpSpPr/>
        <p:nvPr/>
      </p:nvGrpSpPr>
      <p:grpSpPr>
        <a:xfrm>
          <a:off x="0" y="0"/>
          <a:ext cx="0" cy="0"/>
          <a:chOff x="0" y="0"/>
          <a:chExt cx="0" cy="0"/>
        </a:xfrm>
      </p:grpSpPr>
      <p:sp>
        <p:nvSpPr>
          <p:cNvPr id="2" name="Rectangle 1"/>
          <p:cNvSpPr/>
          <p:nvPr userDrawn="1"/>
        </p:nvSpPr>
        <p:spPr>
          <a:xfrm>
            <a:off x="0" y="0"/>
            <a:ext cx="12188825"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srgbClr val="FFFFFF"/>
              </a:solidFill>
            </a:endParaRPr>
          </a:p>
        </p:txBody>
      </p:sp>
      <p:sp>
        <p:nvSpPr>
          <p:cNvPr id="3" name="Text Box 3"/>
          <p:cNvSpPr txBox="1">
            <a:spLocks noChangeArrowheads="1"/>
          </p:cNvSpPr>
          <p:nvPr userDrawn="1"/>
        </p:nvSpPr>
        <p:spPr bwMode="blackWhite">
          <a:xfrm>
            <a:off x="450085" y="5503176"/>
            <a:ext cx="8637119" cy="711824"/>
          </a:xfrm>
          <a:prstGeom prst="rect">
            <a:avLst/>
          </a:prstGeom>
          <a:noFill/>
          <a:ln w="12700">
            <a:noFill/>
            <a:miter lim="800000"/>
            <a:headEnd type="none" w="sm" len="sm"/>
            <a:tailEnd type="none" w="sm" len="sm"/>
          </a:ln>
          <a:effectLst/>
        </p:spPr>
        <p:txBody>
          <a:bodyPr vert="horz" wrap="square" lIns="179238" tIns="143391" rIns="179238" bIns="143391" numCol="1" anchor="t" anchorCtr="0" compatLnSpc="1">
            <a:prstTxWarp prst="textNoShape">
              <a:avLst/>
            </a:prstTxWarp>
            <a:spAutoFit/>
          </a:bodyPr>
          <a:lstStyle/>
          <a:p>
            <a:pPr defTabSz="913650" eaLnBrk="0" hangingPunct="0"/>
            <a:r>
              <a:rPr lang="en-US" sz="686" dirty="0">
                <a:gradFill>
                  <a:gsLst>
                    <a:gs pos="0">
                      <a:srgbClr val="FFFFFF"/>
                    </a:gs>
                    <a:gs pos="100000">
                      <a:srgbClr val="FFFFFF"/>
                    </a:gs>
                  </a:gsLst>
                  <a:lin ang="5400000" scaled="0"/>
                </a:gradFill>
                <a:cs typeface="Segoe UI" pitchFamily="34" charset="0"/>
              </a:rPr>
              <a:t>© </a:t>
            </a:r>
            <a:r>
              <a:rPr lang="en-US" sz="686" dirty="0" smtClean="0">
                <a:gradFill>
                  <a:gsLst>
                    <a:gs pos="0">
                      <a:srgbClr val="FFFFFF"/>
                    </a:gs>
                    <a:gs pos="100000">
                      <a:srgbClr val="FFFFFF"/>
                    </a:gs>
                  </a:gsLst>
                  <a:lin ang="5400000" scaled="0"/>
                </a:gradFill>
                <a:cs typeface="Segoe UI" pitchFamily="34" charset="0"/>
              </a:rPr>
              <a:t>2014 </a:t>
            </a:r>
            <a:r>
              <a:rPr lang="en-US" sz="686" dirty="0">
                <a:gradFill>
                  <a:gsLst>
                    <a:gs pos="0">
                      <a:srgbClr val="FFFFFF"/>
                    </a:gs>
                    <a:gs pos="100000">
                      <a:srgbClr val="FFFFFF"/>
                    </a:gs>
                  </a:gsLst>
                  <a:lin ang="5400000" scaled="0"/>
                </a:gradFill>
                <a:cs typeface="Segoe UI" pitchFamily="34" charset="0"/>
              </a:rPr>
              <a:t>Microsoft Corporation. All rights reserved. Microsoft, Windows, Windows Vista and other product names are or may be registered trademarks and/or trademarks in the U.S. and/or other countries.</a:t>
            </a:r>
          </a:p>
          <a:p>
            <a:pPr defTabSz="913650" eaLnBrk="0" hangingPunct="0"/>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743" y="2968091"/>
            <a:ext cx="3223021" cy="690695"/>
          </a:xfrm>
          <a:prstGeom prst="rect">
            <a:avLst/>
          </a:prstGeom>
        </p:spPr>
      </p:pic>
    </p:spTree>
    <p:extLst>
      <p:ext uri="{BB962C8B-B14F-4D97-AF65-F5344CB8AC3E}">
        <p14:creationId xmlns:p14="http://schemas.microsoft.com/office/powerpoint/2010/main" val="1218452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userDrawn="1">
  <p:cSld name="1_Title Slide 3">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122570" y="193595"/>
            <a:ext cx="9858042" cy="720807"/>
          </a:xfrm>
          <a:noFill/>
        </p:spPr>
        <p:txBody>
          <a:bodyPr lIns="143407" tIns="89629" rIns="143407" bIns="89629" anchor="t" anchorCtr="0">
            <a:normAutofit/>
          </a:bodyPr>
          <a:lstStyle>
            <a:lvl1pPr>
              <a:defRPr sz="3999" spc="-98" baseline="0">
                <a:solidFill>
                  <a:srgbClr val="00B0F0"/>
                </a:solidFill>
              </a:defRPr>
            </a:lvl1pPr>
          </a:lstStyle>
          <a:p>
            <a:r>
              <a:rPr lang="en-US" dirty="0" smtClean="0"/>
              <a:t>Presentation title</a:t>
            </a:r>
            <a:endParaRPr lang="en-US" dirty="0"/>
          </a:p>
        </p:txBody>
      </p:sp>
      <p:grpSp>
        <p:nvGrpSpPr>
          <p:cNvPr id="28" name="Group 27"/>
          <p:cNvGrpSpPr/>
          <p:nvPr userDrawn="1"/>
        </p:nvGrpSpPr>
        <p:grpSpPr>
          <a:xfrm>
            <a:off x="278498" y="1101811"/>
            <a:ext cx="11616380" cy="5375191"/>
            <a:chOff x="269233" y="1101809"/>
            <a:chExt cx="11616380" cy="5375191"/>
          </a:xfrm>
        </p:grpSpPr>
        <p:sp>
          <p:nvSpPr>
            <p:cNvPr id="3" name="Rectangle 2"/>
            <p:cNvSpPr/>
            <p:nvPr userDrawn="1"/>
          </p:nvSpPr>
          <p:spPr>
            <a:xfrm>
              <a:off x="269233" y="1101809"/>
              <a:ext cx="11616379" cy="5375189"/>
            </a:xfrm>
            <a:prstGeom prst="rect">
              <a:avLst/>
            </a:prstGeom>
            <a:noFill/>
            <a:ln w="12700">
              <a:solidFill>
                <a:srgbClr val="0069B8">
                  <a:alpha val="25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defTabSz="914126"/>
              <a:endParaRPr lang="en-US" sz="1200" dirty="0" err="1" smtClean="0">
                <a:solidFill>
                  <a:srgbClr val="FFFFFF"/>
                </a:solidFill>
              </a:endParaRPr>
            </a:p>
          </p:txBody>
        </p:sp>
        <p:grpSp>
          <p:nvGrpSpPr>
            <p:cNvPr id="27" name="Group 26"/>
            <p:cNvGrpSpPr/>
            <p:nvPr userDrawn="1"/>
          </p:nvGrpSpPr>
          <p:grpSpPr>
            <a:xfrm>
              <a:off x="276440" y="1101810"/>
              <a:ext cx="11609172" cy="5375190"/>
              <a:chOff x="276440" y="1101810"/>
              <a:chExt cx="11609172" cy="4572000"/>
            </a:xfrm>
          </p:grpSpPr>
          <p:cxnSp>
            <p:nvCxnSpPr>
              <p:cNvPr id="6" name="Straight Connector 5"/>
              <p:cNvCxnSpPr/>
              <p:nvPr userDrawn="1"/>
            </p:nvCxnSpPr>
            <p:spPr>
              <a:xfrm>
                <a:off x="1437357"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userDrawn="1"/>
            </p:nvCxnSpPr>
            <p:spPr>
              <a:xfrm>
                <a:off x="2598274"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userDrawn="1"/>
            </p:nvCxnSpPr>
            <p:spPr>
              <a:xfrm>
                <a:off x="3759191"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userDrawn="1"/>
            </p:nvCxnSpPr>
            <p:spPr>
              <a:xfrm>
                <a:off x="4920108"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userDrawn="1"/>
            </p:nvCxnSpPr>
            <p:spPr>
              <a:xfrm>
                <a:off x="6081025"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userDrawn="1"/>
            </p:nvCxnSpPr>
            <p:spPr>
              <a:xfrm>
                <a:off x="7241942"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userDrawn="1"/>
            </p:nvCxnSpPr>
            <p:spPr>
              <a:xfrm>
                <a:off x="8402859"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userDrawn="1"/>
            </p:nvCxnSpPr>
            <p:spPr>
              <a:xfrm>
                <a:off x="9563776"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userDrawn="1"/>
            </p:nvCxnSpPr>
            <p:spPr>
              <a:xfrm>
                <a:off x="10724693"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userDrawn="1"/>
            </p:nvCxnSpPr>
            <p:spPr>
              <a:xfrm>
                <a:off x="11885612"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userDrawn="1"/>
            </p:nvCxnSpPr>
            <p:spPr>
              <a:xfrm>
                <a:off x="276440"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grpSp>
        <p:cxnSp>
          <p:nvCxnSpPr>
            <p:cNvPr id="20" name="Straight Connector 19"/>
            <p:cNvCxnSpPr/>
            <p:nvPr userDrawn="1"/>
          </p:nvCxnSpPr>
          <p:spPr>
            <a:xfrm flipH="1">
              <a:off x="269233" y="1101810"/>
              <a:ext cx="11616380" cy="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userDrawn="1"/>
          </p:nvCxnSpPr>
          <p:spPr>
            <a:xfrm flipH="1">
              <a:off x="269233" y="2176848"/>
              <a:ext cx="11616380" cy="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userDrawn="1"/>
          </p:nvCxnSpPr>
          <p:spPr>
            <a:xfrm flipH="1">
              <a:off x="269233" y="3251886"/>
              <a:ext cx="11616380" cy="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userDrawn="1"/>
          </p:nvCxnSpPr>
          <p:spPr>
            <a:xfrm flipH="1">
              <a:off x="269233" y="4326924"/>
              <a:ext cx="11616380" cy="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userDrawn="1"/>
          </p:nvCxnSpPr>
          <p:spPr>
            <a:xfrm flipH="1">
              <a:off x="269233" y="5401962"/>
              <a:ext cx="11616380" cy="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userDrawn="1"/>
          </p:nvCxnSpPr>
          <p:spPr>
            <a:xfrm flipH="1">
              <a:off x="269233" y="6477000"/>
              <a:ext cx="11616380" cy="0"/>
            </a:xfrm>
            <a:prstGeom prst="line">
              <a:avLst/>
            </a:prstGeom>
            <a:ln w="38100">
              <a:solidFill>
                <a:srgbClr val="0069B8">
                  <a:alpha val="25000"/>
                </a:srgb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576799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userDrawn="1">
  <p:cSld name="Title Slide_Color  2">
    <p:spTree>
      <p:nvGrpSpPr>
        <p:cNvPr id="1" name=""/>
        <p:cNvGrpSpPr/>
        <p:nvPr/>
      </p:nvGrpSpPr>
      <p:grpSpPr>
        <a:xfrm>
          <a:off x="0" y="0"/>
          <a:ext cx="0" cy="0"/>
          <a:chOff x="0" y="0"/>
          <a:chExt cx="0" cy="0"/>
        </a:xfrm>
      </p:grpSpPr>
      <p:sp>
        <p:nvSpPr>
          <p:cNvPr id="7" name="Text Placeholder 6"/>
          <p:cNvSpPr>
            <a:spLocks noGrp="1"/>
          </p:cNvSpPr>
          <p:nvPr>
            <p:ph type="body" sz="quarter" idx="11"/>
          </p:nvPr>
        </p:nvSpPr>
        <p:spPr>
          <a:xfrm>
            <a:off x="269169" y="5670380"/>
            <a:ext cx="11650488" cy="896552"/>
          </a:xfrm>
        </p:spPr>
        <p:txBody>
          <a:bodyPr lIns="182880" tIns="146304" rIns="182880" bIns="146304" anchor="b">
            <a:noAutofit/>
          </a:bodyPr>
          <a:lstStyle>
            <a:lvl1pPr>
              <a:defRPr sz="1960" baseline="0">
                <a:latin typeface="+mn-lt"/>
              </a:defRPr>
            </a:lvl1pPr>
          </a:lstStyle>
          <a:p>
            <a:pPr lvl="0"/>
            <a:r>
              <a:rPr lang="en-US" dirty="0" smtClean="0"/>
              <a:t>Click to edit Master text styles</a:t>
            </a:r>
            <a:endParaRPr lang="en-US" dirty="0"/>
          </a:p>
        </p:txBody>
      </p:sp>
      <p:sp>
        <p:nvSpPr>
          <p:cNvPr id="2" name="Title 1"/>
          <p:cNvSpPr>
            <a:spLocks noGrp="1"/>
          </p:cNvSpPr>
          <p:nvPr>
            <p:ph type="title"/>
          </p:nvPr>
        </p:nvSpPr>
        <p:spPr>
          <a:xfrm>
            <a:off x="269169" y="2084173"/>
            <a:ext cx="11650487" cy="894996"/>
          </a:xfrm>
        </p:spPr>
        <p:txBody>
          <a:bodyPr/>
          <a:lstStyle>
            <a:lvl1pPr>
              <a:defRPr sz="5292"/>
            </a:lvl1pPr>
          </a:lstStyle>
          <a:p>
            <a:r>
              <a:rPr lang="en-US" dirty="0" smtClean="0"/>
              <a:t>Click to edit Master title style</a:t>
            </a:r>
            <a:endParaRPr lang="en-US" dirty="0"/>
          </a:p>
        </p:txBody>
      </p:sp>
    </p:spTree>
    <p:extLst>
      <p:ext uri="{BB962C8B-B14F-4D97-AF65-F5344CB8AC3E}">
        <p14:creationId xmlns:p14="http://schemas.microsoft.com/office/powerpoint/2010/main" val="3296142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userDrawn="1">
  <p:cSld name="Blank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7620156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91241">
                      <a:schemeClr val="tx1"/>
                    </a:gs>
                    <a:gs pos="57000">
                      <a:schemeClr val="tx1"/>
                    </a:gs>
                    <a:gs pos="1800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84133912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Section Header">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620135" y="353094"/>
            <a:ext cx="10986231" cy="826002"/>
          </a:xfrm>
          <a:prstGeom prst="rect">
            <a:avLst/>
          </a:prstGeom>
        </p:spPr>
        <p:txBody>
          <a:bodyPr/>
          <a:lstStyle>
            <a:lvl1pPr>
              <a:defRPr>
                <a:solidFill>
                  <a:srgbClr val="008272"/>
                </a:solidFill>
                <a:latin typeface="Segoe UI Light" panose="020B0502040204020203" pitchFamily="34" charset="0"/>
                <a:cs typeface="Segoe UI Light" panose="020B0502040204020203" pitchFamily="34" charset="0"/>
              </a:defRPr>
            </a:lvl1pPr>
          </a:lstStyle>
          <a:p>
            <a:r>
              <a:rPr lang="en-US" dirty="0" smtClean="0"/>
              <a:t>Click to edit title</a:t>
            </a:r>
            <a:endParaRPr lang="en-US" dirty="0"/>
          </a:p>
        </p:txBody>
      </p:sp>
      <p:sp>
        <p:nvSpPr>
          <p:cNvPr id="12" name="Content Placeholder 11"/>
          <p:cNvSpPr>
            <a:spLocks noGrp="1"/>
          </p:cNvSpPr>
          <p:nvPr>
            <p:ph sz="quarter" idx="10"/>
          </p:nvPr>
        </p:nvSpPr>
        <p:spPr>
          <a:xfrm>
            <a:off x="620136" y="1612373"/>
            <a:ext cx="10986231" cy="4703762"/>
          </a:xfrm>
          <a:prstGeom prst="rect">
            <a:avLst/>
          </a:prstGeom>
        </p:spPr>
        <p:txBody>
          <a:bodyPr/>
          <a:lstStyle>
            <a:lvl1pPr marL="0" indent="0">
              <a:buNone/>
              <a:defRPr>
                <a:solidFill>
                  <a:schemeClr val="tx1">
                    <a:lumMod val="75000"/>
                    <a:lumOff val="25000"/>
                  </a:schemeClr>
                </a:solidFill>
                <a:latin typeface="Segoe UI Light" panose="020B0502040204020203" pitchFamily="34" charset="0"/>
                <a:cs typeface="Segoe UI Light" panose="020B0502040204020203" pitchFamily="34" charset="0"/>
              </a:defRPr>
            </a:lvl1pPr>
            <a:lvl2pPr marL="457063" indent="0">
              <a:buNone/>
              <a:defRPr>
                <a:solidFill>
                  <a:schemeClr val="tx1">
                    <a:lumMod val="75000"/>
                    <a:lumOff val="25000"/>
                  </a:schemeClr>
                </a:solidFill>
                <a:latin typeface="Segoe UI Light" panose="020B0502040204020203" pitchFamily="34" charset="0"/>
                <a:cs typeface="Segoe UI Light" panose="020B0502040204020203" pitchFamily="34" charset="0"/>
              </a:defRPr>
            </a:lvl2pPr>
            <a:lvl3pPr marL="914126" indent="0">
              <a:buNone/>
              <a:defRPr>
                <a:solidFill>
                  <a:schemeClr val="tx1">
                    <a:lumMod val="75000"/>
                    <a:lumOff val="25000"/>
                  </a:schemeClr>
                </a:solidFill>
                <a:latin typeface="Segoe UI Light" panose="020B0502040204020203" pitchFamily="34" charset="0"/>
                <a:cs typeface="Segoe UI Light" panose="020B0502040204020203" pitchFamily="34" charset="0"/>
              </a:defRPr>
            </a:lvl3pPr>
            <a:lvl4pPr marL="1371189" indent="0">
              <a:buNone/>
              <a:defRPr>
                <a:solidFill>
                  <a:schemeClr val="tx1">
                    <a:lumMod val="75000"/>
                    <a:lumOff val="25000"/>
                  </a:schemeClr>
                </a:solidFill>
                <a:latin typeface="Segoe UI Light" panose="020B0502040204020203" pitchFamily="34" charset="0"/>
                <a:cs typeface="Segoe UI Light" panose="020B0502040204020203" pitchFamily="34" charset="0"/>
              </a:defRPr>
            </a:lvl4pPr>
            <a:lvl5pPr marL="1828251" indent="0">
              <a:buNone/>
              <a:defRPr>
                <a:solidFill>
                  <a:schemeClr val="tx1">
                    <a:lumMod val="75000"/>
                    <a:lumOff val="25000"/>
                  </a:schemeClr>
                </a:solidFill>
                <a:latin typeface="Segoe UI Light" panose="020B0502040204020203" pitchFamily="34" charset="0"/>
                <a:cs typeface="Segoe UI Light" panose="020B0502040204020203"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313629886"/>
      </p:ext>
    </p:extLst>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620134" y="353094"/>
            <a:ext cx="10986231" cy="826002"/>
          </a:xfrm>
          <a:prstGeom prst="rect">
            <a:avLst/>
          </a:prstGeom>
        </p:spPr>
        <p:txBody>
          <a:bodyPr/>
          <a:lstStyle>
            <a:lvl1pPr>
              <a:defRPr>
                <a:solidFill>
                  <a:srgbClr val="008272"/>
                </a:solidFill>
                <a:latin typeface="Segoe UI Light" panose="020B0502040204020203" pitchFamily="34" charset="0"/>
                <a:cs typeface="Segoe UI Light" panose="020B0502040204020203" pitchFamily="34" charset="0"/>
              </a:defRPr>
            </a:lvl1pPr>
          </a:lstStyle>
          <a:p>
            <a:r>
              <a:rPr lang="en-US" dirty="0" smtClean="0"/>
              <a:t>Click to edit title</a:t>
            </a:r>
            <a:endParaRPr lang="en-US" dirty="0"/>
          </a:p>
        </p:txBody>
      </p:sp>
    </p:spTree>
    <p:extLst>
      <p:ext uri="{BB962C8B-B14F-4D97-AF65-F5344CB8AC3E}">
        <p14:creationId xmlns:p14="http://schemas.microsoft.com/office/powerpoint/2010/main" val="3393685763"/>
      </p:ext>
    </p:extLst>
  </p:cSld>
  <p:clrMapOvr>
    <a:masterClrMapping/>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_Walkin">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11" y="-312"/>
            <a:ext cx="12188203" cy="6858623"/>
          </a:xfrm>
          <a:prstGeom prst="rect">
            <a:avLst/>
          </a:prstGeom>
        </p:spPr>
      </p:pic>
      <p:pic>
        <p:nvPicPr>
          <p:cNvPr id="12" name="Picture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448096" y="470067"/>
            <a:ext cx="1523509" cy="326488"/>
          </a:xfrm>
          <a:prstGeom prst="rect">
            <a:avLst/>
          </a:prstGeom>
        </p:spPr>
      </p:pic>
      <p:grpSp>
        <p:nvGrpSpPr>
          <p:cNvPr id="10" name="Group 9"/>
          <p:cNvGrpSpPr/>
          <p:nvPr userDrawn="1"/>
        </p:nvGrpSpPr>
        <p:grpSpPr bwMode="gray">
          <a:xfrm>
            <a:off x="269169" y="2084172"/>
            <a:ext cx="4480957" cy="4482760"/>
            <a:chOff x="274638" y="2125663"/>
            <a:chExt cx="4572000" cy="4572000"/>
          </a:xfrm>
        </p:grpSpPr>
        <p:sp>
          <p:nvSpPr>
            <p:cNvPr id="4" name="Rectangle 3"/>
            <p:cNvSpPr/>
            <p:nvPr userDrawn="1"/>
          </p:nvSpPr>
          <p:spPr bwMode="gray">
            <a:xfrm>
              <a:off x="274638" y="2125663"/>
              <a:ext cx="4572000" cy="4572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bwMode="gray">
            <a:xfrm>
              <a:off x="477295" y="2857189"/>
              <a:ext cx="3590428" cy="3657600"/>
            </a:xfrm>
            <a:prstGeom prst="rect">
              <a:avLst/>
            </a:prstGeom>
          </p:spPr>
        </p:pic>
      </p:grpSp>
    </p:spTree>
    <p:extLst>
      <p:ext uri="{BB962C8B-B14F-4D97-AF65-F5344CB8AC3E}">
        <p14:creationId xmlns:p14="http://schemas.microsoft.com/office/powerpoint/2010/main" val="2747309672"/>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le Slide">
    <p:bg>
      <p:bgPr>
        <a:blipFill dpi="0" rotWithShape="1">
          <a:blip r:embed="rId2" cstate="print">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446212" y="4953000"/>
            <a:ext cx="8938472" cy="820600"/>
          </a:xfrm>
        </p:spPr>
        <p:txBody>
          <a:bodyPr lIns="36000" tIns="36000" rIns="36000" bIns="36000" anchor="b">
            <a:spAutoFit/>
          </a:bodyPr>
          <a:lstStyle>
            <a:lvl1pPr algn="ctr">
              <a:defRPr sz="5400" b="1" cap="none" baseline="0"/>
            </a:lvl1pPr>
          </a:lstStyle>
          <a:p>
            <a:r>
              <a:rPr lang="en-US" dirty="0" smtClean="0"/>
              <a:t>Click to Edit Section Title</a:t>
            </a:r>
            <a:endParaRPr dirty="0"/>
          </a:p>
        </p:txBody>
      </p:sp>
      <p:sp>
        <p:nvSpPr>
          <p:cNvPr id="3" name="Text Placeholder 2"/>
          <p:cNvSpPr>
            <a:spLocks noGrp="1"/>
          </p:cNvSpPr>
          <p:nvPr>
            <p:ph type="body" idx="1" hasCustomPrompt="1"/>
          </p:nvPr>
        </p:nvSpPr>
        <p:spPr>
          <a:xfrm>
            <a:off x="1446212" y="5754968"/>
            <a:ext cx="8938472" cy="688256"/>
          </a:xfrm>
        </p:spPr>
        <p:txBody>
          <a:bodyPr lIns="36000" tIns="36000" rIns="36000" bIns="36000" anchor="t">
            <a:spAutoFit/>
          </a:bodyPr>
          <a:lstStyle>
            <a:lvl1pPr marL="0" indent="0" algn="ctr">
              <a:spcBef>
                <a:spcPts val="0"/>
              </a:spcBef>
              <a:buNone/>
              <a:defRPr sz="4000" cap="none" spc="200" baseline="0">
                <a:solidFill>
                  <a:schemeClr val="accent1"/>
                </a:solidFill>
              </a:defRPr>
            </a:lvl1pPr>
            <a:lvl2pPr marL="609493" indent="0">
              <a:buNone/>
              <a:defRPr sz="2400">
                <a:solidFill>
                  <a:schemeClr val="tx1">
                    <a:tint val="75000"/>
                  </a:schemeClr>
                </a:solidFill>
              </a:defRPr>
            </a:lvl2pPr>
            <a:lvl3pPr marL="1218987" indent="0">
              <a:buNone/>
              <a:defRPr sz="2100">
                <a:solidFill>
                  <a:schemeClr val="tx1">
                    <a:tint val="75000"/>
                  </a:schemeClr>
                </a:solidFill>
              </a:defRPr>
            </a:lvl3pPr>
            <a:lvl4pPr marL="1828480" indent="0">
              <a:buNone/>
              <a:defRPr sz="1900">
                <a:solidFill>
                  <a:schemeClr val="tx1">
                    <a:tint val="75000"/>
                  </a:schemeClr>
                </a:solidFill>
              </a:defRPr>
            </a:lvl4pPr>
            <a:lvl5pPr marL="2437972" indent="0">
              <a:buNone/>
              <a:defRPr sz="1900">
                <a:solidFill>
                  <a:schemeClr val="tx1">
                    <a:tint val="75000"/>
                  </a:schemeClr>
                </a:solidFill>
              </a:defRPr>
            </a:lvl5pPr>
            <a:lvl6pPr marL="3047466" indent="0">
              <a:buNone/>
              <a:defRPr sz="1900">
                <a:solidFill>
                  <a:schemeClr val="tx1">
                    <a:tint val="75000"/>
                  </a:schemeClr>
                </a:solidFill>
              </a:defRPr>
            </a:lvl6pPr>
            <a:lvl7pPr marL="3656960" indent="0">
              <a:buNone/>
              <a:defRPr sz="1900">
                <a:solidFill>
                  <a:schemeClr val="tx1">
                    <a:tint val="75000"/>
                  </a:schemeClr>
                </a:solidFill>
              </a:defRPr>
            </a:lvl7pPr>
            <a:lvl8pPr marL="4266453" indent="0">
              <a:buNone/>
              <a:defRPr sz="1900">
                <a:solidFill>
                  <a:schemeClr val="tx1">
                    <a:tint val="75000"/>
                  </a:schemeClr>
                </a:solidFill>
              </a:defRPr>
            </a:lvl8pPr>
            <a:lvl9pPr marL="4875947" indent="0">
              <a:buNone/>
              <a:defRPr sz="1900">
                <a:solidFill>
                  <a:schemeClr val="tx1">
                    <a:tint val="75000"/>
                  </a:schemeClr>
                </a:solidFill>
              </a:defRPr>
            </a:lvl9pPr>
          </a:lstStyle>
          <a:p>
            <a:pPr lvl="0"/>
            <a:r>
              <a:rPr lang="en-US" dirty="0" smtClean="0"/>
              <a:t>Click to Edit Section Subtitle</a:t>
            </a:r>
          </a:p>
        </p:txBody>
      </p:sp>
      <p:pic>
        <p:nvPicPr>
          <p:cNvPr id="9" name="Picture 2"/>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9828212" y="228600"/>
            <a:ext cx="2175525" cy="762000"/>
          </a:xfrm>
          <a:prstGeom prst="rect">
            <a:avLst/>
          </a:prstGeom>
          <a:noFill/>
        </p:spPr>
      </p:pic>
    </p:spTree>
    <p:extLst>
      <p:ext uri="{BB962C8B-B14F-4D97-AF65-F5344CB8AC3E}">
        <p14:creationId xmlns:p14="http://schemas.microsoft.com/office/powerpoint/2010/main" val="36163306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_Title Slide ">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11" y="-312"/>
            <a:ext cx="12188203" cy="6858623"/>
          </a:xfrm>
          <a:prstGeom prst="rect">
            <a:avLst/>
          </a:prstGeom>
        </p:spPr>
      </p:pic>
      <p:sp>
        <p:nvSpPr>
          <p:cNvPr id="18" name="Rectangle 17"/>
          <p:cNvSpPr/>
          <p:nvPr userDrawn="1"/>
        </p:nvSpPr>
        <p:spPr bwMode="gray">
          <a:xfrm>
            <a:off x="5646317" y="2995667"/>
            <a:ext cx="6273340" cy="3586208"/>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5644761" y="2980724"/>
            <a:ext cx="6274896" cy="2062069"/>
          </a:xfrm>
          <a:noFill/>
        </p:spPr>
        <p:txBody>
          <a:bodyPr vert="horz" wrap="square" lIns="146304" tIns="91440" rIns="146304" bIns="91440" rtlCol="0" anchor="t" anchorCtr="0">
            <a:noAutofit/>
          </a:bodyPr>
          <a:lstStyle>
            <a:lvl1pPr>
              <a:defRPr lang="en-US" sz="5881" spc="-98" baseline="0" dirty="0">
                <a:gradFill>
                  <a:gsLst>
                    <a:gs pos="5833">
                      <a:srgbClr val="FFFFFF"/>
                    </a:gs>
                    <a:gs pos="18000">
                      <a:srgbClr val="FFFFFF"/>
                    </a:gs>
                  </a:gsLst>
                  <a:lin ang="5400000" scaled="0"/>
                </a:gradFill>
              </a:defRPr>
            </a:lvl1pPr>
          </a:lstStyle>
          <a:p>
            <a:pPr lvl="0"/>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5646317" y="5042797"/>
            <a:ext cx="6273340" cy="1524136"/>
          </a:xfrm>
        </p:spPr>
        <p:txBody>
          <a:bodyPr tIns="109728" bIns="109728">
            <a:noAutofit/>
          </a:bodyPr>
          <a:lstStyle>
            <a:lvl1pPr marL="0" indent="0">
              <a:spcBef>
                <a:spcPts val="0"/>
              </a:spcBef>
              <a:buNone/>
              <a:defRPr sz="3136">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10218723" y="473036"/>
            <a:ext cx="1522007" cy="326167"/>
          </a:xfrm>
          <a:prstGeom prst="rect">
            <a:avLst/>
          </a:prstGeom>
        </p:spPr>
      </p:pic>
      <p:grpSp>
        <p:nvGrpSpPr>
          <p:cNvPr id="4" name="Group 3"/>
          <p:cNvGrpSpPr/>
          <p:nvPr userDrawn="1"/>
        </p:nvGrpSpPr>
        <p:grpSpPr bwMode="gray">
          <a:xfrm>
            <a:off x="2955409" y="3892219"/>
            <a:ext cx="2688574" cy="2689656"/>
            <a:chOff x="274638" y="2125663"/>
            <a:chExt cx="4572000" cy="4572000"/>
          </a:xfrm>
        </p:grpSpPr>
        <p:sp>
          <p:nvSpPr>
            <p:cNvPr id="14" name="Rectangle 13"/>
            <p:cNvSpPr/>
            <p:nvPr userDrawn="1"/>
          </p:nvSpPr>
          <p:spPr bwMode="gray">
            <a:xfrm>
              <a:off x="274638" y="2125663"/>
              <a:ext cx="4572000" cy="4572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15" name="Picture 14"/>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bwMode="gray">
            <a:xfrm>
              <a:off x="578908" y="3015191"/>
              <a:ext cx="3607150" cy="3352800"/>
            </a:xfrm>
            <a:prstGeom prst="rect">
              <a:avLst/>
            </a:prstGeom>
          </p:spPr>
        </p:pic>
      </p:grpSp>
    </p:spTree>
    <p:extLst>
      <p:ext uri="{BB962C8B-B14F-4D97-AF65-F5344CB8AC3E}">
        <p14:creationId xmlns:p14="http://schemas.microsoft.com/office/powerpoint/2010/main" val="278071067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Demo slide">
    <p:bg>
      <p:bgRef idx="1001">
        <a:schemeClr val="bg2"/>
      </p:bgRef>
    </p:bg>
    <p:spTree>
      <p:nvGrpSpPr>
        <p:cNvPr id="1" name=""/>
        <p:cNvGrpSpPr/>
        <p:nvPr/>
      </p:nvGrpSpPr>
      <p:grpSpPr>
        <a:xfrm>
          <a:off x="0" y="0"/>
          <a:ext cx="0" cy="0"/>
          <a:chOff x="0" y="0"/>
          <a:chExt cx="0" cy="0"/>
        </a:xfrm>
      </p:grpSpPr>
      <p:sp>
        <p:nvSpPr>
          <p:cNvPr id="4" name="Rectangle 3"/>
          <p:cNvSpPr/>
          <p:nvPr userDrawn="1"/>
        </p:nvSpPr>
        <p:spPr bwMode="auto">
          <a:xfrm>
            <a:off x="269232" y="1187644"/>
            <a:ext cx="9858042"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bwMode="white">
          <a:xfrm>
            <a:off x="269169" y="2084173"/>
            <a:ext cx="7167265" cy="2696723"/>
          </a:xfrm>
          <a:noFill/>
        </p:spPr>
        <p:txBody>
          <a:bodyPr tIns="91440" bIns="91440" anchor="t" anchorCtr="0"/>
          <a:lstStyle>
            <a:lvl1pPr>
              <a:defRPr sz="7057" spc="-98" baseline="0">
                <a:gradFill>
                  <a:gsLst>
                    <a:gs pos="91241">
                      <a:schemeClr val="tx1"/>
                    </a:gs>
                    <a:gs pos="57000">
                      <a:schemeClr val="tx1"/>
                    </a:gs>
                    <a:gs pos="18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bwMode="white">
          <a:xfrm>
            <a:off x="270302" y="4773829"/>
            <a:ext cx="7168398" cy="1793881"/>
          </a:xfrm>
          <a:noFill/>
        </p:spPr>
        <p:txBody>
          <a:bodyPr lIns="182880" tIns="146304" rIns="182880" bIns="146304">
            <a:noAutofit/>
          </a:bodyPr>
          <a:lstStyle>
            <a:lvl1pPr marL="0" indent="0">
              <a:spcBef>
                <a:spcPts val="0"/>
              </a:spcBef>
              <a:buNone/>
              <a:defRPr sz="3528" spc="0" baseline="0">
                <a:gradFill>
                  <a:gsLst>
                    <a:gs pos="91241">
                      <a:schemeClr val="tx1"/>
                    </a:gs>
                    <a:gs pos="57000">
                      <a:schemeClr val="tx1"/>
                    </a:gs>
                    <a:gs pos="18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15776546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Video slide">
    <p:bg>
      <p:bgPr>
        <a:solidFill>
          <a:schemeClr val="accent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232" y="1187644"/>
            <a:ext cx="9858042"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bwMode="white">
          <a:xfrm>
            <a:off x="269170" y="2084173"/>
            <a:ext cx="7169530" cy="2697988"/>
          </a:xfrm>
          <a:noFill/>
        </p:spPr>
        <p:txBody>
          <a:bodyPr tIns="91440" bIns="91440" anchor="t" anchorCtr="0"/>
          <a:lstStyle>
            <a:lvl1pPr>
              <a:defRPr sz="7057" spc="-98" baseline="0">
                <a:gradFill>
                  <a:gsLst>
                    <a:gs pos="75000">
                      <a:schemeClr val="tx1"/>
                    </a:gs>
                    <a:gs pos="0">
                      <a:schemeClr val="tx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2731481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796217"/>
          </a:xfrm>
          <a:noFill/>
        </p:spPr>
        <p:txBody>
          <a:bodyPr tIns="91440" bIns="91440" anchor="t" anchorCtr="0"/>
          <a:lstStyle>
            <a:lvl1pPr>
              <a:defRPr sz="8625" spc="-98" baseline="0">
                <a:gradFill>
                  <a:gsLst>
                    <a:gs pos="91241">
                      <a:schemeClr val="tx1"/>
                    </a:gs>
                    <a:gs pos="57000">
                      <a:schemeClr val="tx1"/>
                    </a:gs>
                    <a:gs pos="1800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32201406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796217"/>
          </a:xfrm>
          <a:noFill/>
        </p:spPr>
        <p:txBody>
          <a:bodyPr tIns="91440" bIns="91440" anchor="t" anchorCtr="0"/>
          <a:lstStyle>
            <a:lvl1pPr algn="l" defTabSz="914180" rtl="0" eaLnBrk="1" latinLnBrk="0" hangingPunct="1">
              <a:lnSpc>
                <a:spcPct val="90000"/>
              </a:lnSpc>
              <a:spcBef>
                <a:spcPct val="0"/>
              </a:spcBef>
              <a:buNone/>
              <a:defRPr lang="en-US" sz="8625" b="0" kern="1200" cap="none" spc="-98"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96735141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796217"/>
          </a:xfrm>
          <a:noFill/>
        </p:spPr>
        <p:txBody>
          <a:bodyPr tIns="91440" bIns="91440" anchor="t" anchorCtr="0"/>
          <a:lstStyle>
            <a:lvl1pPr algn="l" defTabSz="914180" rtl="0" eaLnBrk="1" latinLnBrk="0" hangingPunct="1">
              <a:lnSpc>
                <a:spcPct val="90000"/>
              </a:lnSpc>
              <a:spcBef>
                <a:spcPct val="0"/>
              </a:spcBef>
              <a:buNone/>
              <a:defRPr lang="en-US" sz="8625" b="0" kern="1200" cap="none" spc="-98"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300609410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6"/>
            <a:ext cx="11652805" cy="2018835"/>
          </a:xfrm>
        </p:spPr>
        <p:txBody>
          <a:bodyPr/>
          <a:lstStyle>
            <a:lvl1pPr marL="0" indent="0">
              <a:buNone/>
              <a:defRPr/>
            </a:lvl1pPr>
            <a:lvl2pPr marL="28006" indent="0">
              <a:buNone/>
              <a:defRPr sz="1960"/>
            </a:lvl2pPr>
            <a:lvl3pPr marL="219384" indent="0">
              <a:buNone/>
              <a:defRPr sz="1960"/>
            </a:lvl3pPr>
            <a:lvl4pPr marL="466773" indent="0">
              <a:buNone/>
              <a:defRPr sz="1764"/>
            </a:lvl4pPr>
            <a:lvl5pPr marL="72505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952633760"/>
      </p:ext>
    </p:extLst>
  </p:cSld>
  <p:clrMapOvr>
    <a:masterClrMapping/>
  </p:clrMapOvr>
  <p:transition>
    <p:fade/>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6"/>
            <a:ext cx="11652805" cy="2018835"/>
          </a:xfrm>
        </p:spPr>
        <p:txBody>
          <a:bodyPr/>
          <a:lstStyle>
            <a:lvl1pPr marL="0" indent="0">
              <a:buNone/>
              <a:defRPr>
                <a:gradFill>
                  <a:gsLst>
                    <a:gs pos="2920">
                      <a:schemeClr val="tx2"/>
                    </a:gs>
                    <a:gs pos="39000">
                      <a:schemeClr val="tx2"/>
                    </a:gs>
                  </a:gsLst>
                  <a:lin ang="5400000" scaled="0"/>
                </a:gradFill>
              </a:defRPr>
            </a:lvl1pPr>
            <a:lvl2pPr marL="28006" indent="0">
              <a:buNone/>
              <a:defRPr sz="1960"/>
            </a:lvl2pPr>
            <a:lvl3pPr marL="219384" indent="0">
              <a:buNone/>
              <a:defRPr sz="1960"/>
            </a:lvl3pPr>
            <a:lvl4pPr marL="466773" indent="0">
              <a:buNone/>
              <a:defRPr sz="1764"/>
            </a:lvl4pPr>
            <a:lvl5pPr marL="72505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821386725"/>
      </p:ext>
    </p:extLst>
  </p:cSld>
  <p:clrMapOvr>
    <a:masterClrMapping/>
  </p:clrMapOvr>
  <p:transition>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85852503"/>
      </p:ext>
    </p:extLst>
  </p:cSld>
  <p:clrMapOvr>
    <a:masterClrMapping/>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1pPr>
              <a:buClr>
                <a:schemeClr val="tx2"/>
              </a:buClr>
              <a:defRPr>
                <a:gradFill>
                  <a:gsLst>
                    <a:gs pos="13869">
                      <a:schemeClr val="tx2"/>
                    </a:gs>
                    <a:gs pos="42000">
                      <a:schemeClr val="tx2"/>
                    </a:gs>
                  </a:gsLst>
                  <a:lin ang="5400000" scaled="0"/>
                </a:gradFill>
              </a:defRPr>
            </a:lvl1pPr>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913426023"/>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Blank Slide">
    <p:bg>
      <p:bgPr>
        <a:blipFill dpi="0" rotWithShape="1">
          <a:blip r:embed="rId2" cstate="print">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24785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9143"/>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9143"/>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209399227"/>
      </p:ext>
    </p:extLst>
  </p:cSld>
  <p:clrMapOvr>
    <a:masterClrMapping/>
  </p:clrMapOvr>
  <p:transition>
    <p:fade/>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6578"/>
          </a:xfrm>
        </p:spPr>
        <p:txBody>
          <a:bodyPr wrap="square">
            <a:spAutoFit/>
          </a:bodyPr>
          <a:lstStyle>
            <a:lvl1pPr marL="0" indent="0">
              <a:spcBef>
                <a:spcPts val="1200"/>
              </a:spcBef>
              <a:buClr>
                <a:schemeClr val="tx1"/>
              </a:buClr>
              <a:buFont typeface="Wingdings" pitchFamily="2" charset="2"/>
              <a:buNone/>
              <a:defRPr sz="3528">
                <a:gradFill>
                  <a:gsLst>
                    <a:gs pos="5109">
                      <a:schemeClr val="tx2"/>
                    </a:gs>
                    <a:gs pos="25000">
                      <a:schemeClr val="tx2"/>
                    </a:gs>
                  </a:gsLst>
                  <a:lin ang="5400000" scaled="0"/>
                </a:gradFill>
              </a:defRPr>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6578"/>
          </a:xfrm>
        </p:spPr>
        <p:txBody>
          <a:bodyPr wrap="square">
            <a:spAutoFit/>
          </a:bodyPr>
          <a:lstStyle>
            <a:lvl1pPr marL="0" indent="0">
              <a:spcBef>
                <a:spcPts val="1200"/>
              </a:spcBef>
              <a:buClr>
                <a:schemeClr val="tx1"/>
              </a:buClr>
              <a:buFont typeface="Wingdings" pitchFamily="2" charset="2"/>
              <a:buNone/>
              <a:defRPr sz="3528">
                <a:gradFill>
                  <a:gsLst>
                    <a:gs pos="100000">
                      <a:schemeClr val="tx2"/>
                    </a:gs>
                    <a:gs pos="0">
                      <a:schemeClr val="tx2"/>
                    </a:gs>
                  </a:gsLst>
                  <a:lin ang="5400000" scaled="0"/>
                </a:gradFill>
              </a:defRPr>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02067991"/>
      </p:ext>
    </p:extLst>
  </p:cSld>
  <p:clrMapOvr>
    <a:masterClrMapping/>
  </p:clrMapOvr>
  <p:transition>
    <p:fade/>
  </p:transition>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555508"/>
          </a:xfrm>
        </p:spPr>
        <p:txBody>
          <a:bodyPr wrap="square">
            <a:spAutoFit/>
          </a:bodyPr>
          <a:lstStyle>
            <a:lvl1pPr marL="281620" indent="-281620">
              <a:spcBef>
                <a:spcPts val="1200"/>
              </a:spcBef>
              <a:buClr>
                <a:schemeClr val="tx1"/>
              </a:buClr>
              <a:buFont typeface="Wingdings" panose="05000000000000000000" pitchFamily="2" charset="2"/>
              <a:buChar char="§"/>
              <a:defRPr sz="3528"/>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555508"/>
          </a:xfrm>
        </p:spPr>
        <p:txBody>
          <a:bodyPr wrap="square">
            <a:spAutoFit/>
          </a:bodyPr>
          <a:lstStyle>
            <a:lvl1pPr marL="281620" indent="-281620">
              <a:spcBef>
                <a:spcPts val="1200"/>
              </a:spcBef>
              <a:buClr>
                <a:schemeClr val="tx1"/>
              </a:buClr>
              <a:buFont typeface="Wingdings" panose="05000000000000000000" pitchFamily="2" charset="2"/>
              <a:buChar char="§"/>
              <a:defRPr sz="3528"/>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571995376"/>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552967"/>
          </a:xfrm>
        </p:spPr>
        <p:txBody>
          <a:bodyPr wrap="square">
            <a:spAutoFit/>
          </a:bodyPr>
          <a:lstStyle>
            <a:lvl1pPr marL="281620" indent="-281620">
              <a:spcBef>
                <a:spcPts val="1200"/>
              </a:spcBef>
              <a:buClr>
                <a:schemeClr val="tx2"/>
              </a:buClr>
              <a:buFont typeface="Wingdings" panose="05000000000000000000" pitchFamily="2" charset="2"/>
              <a:buChar char="§"/>
              <a:defRPr sz="3528">
                <a:gradFill>
                  <a:gsLst>
                    <a:gs pos="5109">
                      <a:schemeClr val="tx2"/>
                    </a:gs>
                    <a:gs pos="100000">
                      <a:schemeClr val="tx2"/>
                    </a:gs>
                  </a:gsLst>
                  <a:lin ang="5400000" scaled="0"/>
                </a:gradFill>
              </a:defRPr>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552967"/>
          </a:xfrm>
        </p:spPr>
        <p:txBody>
          <a:bodyPr wrap="square">
            <a:spAutoFit/>
          </a:bodyPr>
          <a:lstStyle>
            <a:lvl1pPr marL="281620" indent="-281620">
              <a:spcBef>
                <a:spcPts val="1200"/>
              </a:spcBef>
              <a:buClr>
                <a:schemeClr val="tx2"/>
              </a:buClr>
              <a:buFont typeface="Wingdings" panose="05000000000000000000" pitchFamily="2" charset="2"/>
              <a:buChar char="§"/>
              <a:defRPr sz="3528">
                <a:gradFill>
                  <a:gsLst>
                    <a:gs pos="5109">
                      <a:schemeClr val="tx2"/>
                    </a:gs>
                    <a:gs pos="100000">
                      <a:schemeClr val="tx2"/>
                    </a:gs>
                  </a:gsLst>
                  <a:lin ang="5400000" scaled="0"/>
                </a:gradFill>
              </a:defRPr>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30108139"/>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628173060"/>
      </p:ext>
    </p:extLst>
  </p:cSld>
  <p:clrMapOvr>
    <a:masterClrMapping/>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6949" y="1187621"/>
            <a:ext cx="11652805" cy="899665"/>
          </a:xfrm>
        </p:spPr>
        <p:txBody>
          <a:bodyPr/>
          <a:lstStyle>
            <a:lvl1pPr>
              <a:defRPr sz="7057" baseline="0"/>
            </a:lvl1pPr>
          </a:lstStyle>
          <a:p>
            <a:r>
              <a:rPr lang="en-US" smtClean="0"/>
              <a:t>Click to edit Master title style</a:t>
            </a:r>
            <a:endParaRPr lang="en-US" dirty="0"/>
          </a:p>
        </p:txBody>
      </p:sp>
    </p:spTree>
    <p:extLst>
      <p:ext uri="{BB962C8B-B14F-4D97-AF65-F5344CB8AC3E}">
        <p14:creationId xmlns:p14="http://schemas.microsoft.com/office/powerpoint/2010/main" val="3754751543"/>
      </p:ext>
    </p:extLst>
  </p:cSld>
  <p:clrMapOvr>
    <a:masterClrMapping/>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0" cy="1793104"/>
          </a:xfrm>
        </p:spPr>
        <p:txBody>
          <a:bodyPr/>
          <a:lstStyle>
            <a:lvl1pPr>
              <a:defRPr sz="5881" baseline="0"/>
            </a:lvl1pPr>
          </a:lstStyle>
          <a:p>
            <a:r>
              <a:rPr lang="en-US" smtClean="0"/>
              <a:t>Click to edit Master title style</a:t>
            </a:r>
            <a:endParaRPr lang="en-US" dirty="0"/>
          </a:p>
        </p:txBody>
      </p:sp>
    </p:spTree>
    <p:extLst>
      <p:ext uri="{BB962C8B-B14F-4D97-AF65-F5344CB8AC3E}">
        <p14:creationId xmlns:p14="http://schemas.microsoft.com/office/powerpoint/2010/main" val="51680129"/>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Fact Layout_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0" cy="1793104"/>
          </a:xfrm>
        </p:spPr>
        <p:txBody>
          <a:bodyPr/>
          <a:lstStyle>
            <a:lvl1pPr>
              <a:defRPr sz="5881"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280301997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1178349"/>
            <a:ext cx="9858104" cy="899665"/>
          </a:xfrm>
        </p:spPr>
        <p:txBody>
          <a:bodyPr/>
          <a:lstStyle>
            <a:lvl1pPr marL="228719" indent="-228719">
              <a:defRPr sz="5881"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7" y="5025984"/>
            <a:ext cx="5377148" cy="1050156"/>
          </a:xfrm>
        </p:spPr>
        <p:txBody>
          <a:bodyPr/>
          <a:lstStyle>
            <a:lvl1pPr marL="0" indent="0">
              <a:spcBef>
                <a:spcPts val="0"/>
              </a:spcBef>
              <a:buNone/>
              <a:defRPr sz="3136"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775060062"/>
      </p:ext>
    </p:extLst>
  </p:cSld>
  <p:clrMapOvr>
    <a:masterClrMapping/>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Quote Layout_Accent Color 1">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2084173"/>
            <a:ext cx="9858104" cy="899665"/>
          </a:xfrm>
        </p:spPr>
        <p:txBody>
          <a:bodyPr/>
          <a:lstStyle>
            <a:lvl1pPr marL="276952" indent="-276952">
              <a:tabLst>
                <a:tab pos="276952" algn="l"/>
              </a:tabLst>
              <a:defRPr sz="5881"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7" y="4773813"/>
            <a:ext cx="5377148" cy="1050156"/>
          </a:xfrm>
        </p:spPr>
        <p:txBody>
          <a:bodyPr/>
          <a:lstStyle>
            <a:lvl1pPr marL="0" indent="0">
              <a:spcBef>
                <a:spcPts val="0"/>
              </a:spcBef>
              <a:buNone/>
              <a:defRPr sz="3136"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240292777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1502887703"/>
      </p:ext>
    </p:extLst>
  </p:cSld>
  <p:clrMapOvr>
    <a:masterClrMapping/>
  </p:clrMapOvr>
  <p:transition>
    <p:fade/>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6949" y="2383023"/>
            <a:ext cx="11650488" cy="914360"/>
          </a:xfrm>
        </p:spPr>
        <p:txBody>
          <a:bodyPr/>
          <a:lstStyle>
            <a:lvl1pPr marL="0" indent="0">
              <a:buNone/>
              <a:defRPr sz="5293">
                <a:gradFill>
                  <a:gsLst>
                    <a:gs pos="3333">
                      <a:schemeClr val="tx1"/>
                    </a:gs>
                    <a:gs pos="39000">
                      <a:schemeClr val="tx1"/>
                    </a:gs>
                  </a:gsLst>
                  <a:lin ang="5400000" scaled="0"/>
                </a:gradFill>
              </a:defRPr>
            </a:lvl1pPr>
            <a:lvl2pPr marL="0" indent="0">
              <a:buFontTx/>
              <a:buNone/>
              <a:defRPr sz="1960"/>
            </a:lvl2pPr>
            <a:lvl3pPr marL="224051" indent="0">
              <a:buNone/>
              <a:defRPr/>
            </a:lvl3pPr>
            <a:lvl4pPr marL="448102" indent="0">
              <a:buNone/>
              <a:defRPr/>
            </a:lvl4pPr>
            <a:lvl5pPr marL="672153" indent="0">
              <a:buNone/>
              <a:defRPr/>
            </a:lvl5pPr>
          </a:lstStyle>
          <a:p>
            <a:pPr lvl="0"/>
            <a:r>
              <a:rPr lang="en-US" smtClean="0"/>
              <a:t>Click to edit Master text styles</a:t>
            </a:r>
          </a:p>
        </p:txBody>
      </p:sp>
      <p:sp>
        <p:nvSpPr>
          <p:cNvPr id="4" name="Title 1"/>
          <p:cNvSpPr>
            <a:spLocks noGrp="1"/>
          </p:cNvSpPr>
          <p:nvPr>
            <p:ph type="title"/>
          </p:nvPr>
        </p:nvSpPr>
        <p:spPr>
          <a:xfrm>
            <a:off x="276949" y="1187621"/>
            <a:ext cx="11652805" cy="899665"/>
          </a:xfrm>
        </p:spPr>
        <p:txBody>
          <a:bodyPr/>
          <a:lstStyle>
            <a:lvl1pPr>
              <a:defRPr sz="7057"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2731647978"/>
      </p:ext>
    </p:extLst>
  </p:cSld>
  <p:clrMapOvr>
    <a:masterClrMapping/>
  </p:clrMapOvr>
  <p:transition>
    <p:fade/>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1" y="1217195"/>
            <a:ext cx="5377147" cy="1763530"/>
          </a:xfrm>
        </p:spPr>
        <p:txBody>
          <a:bodyPr/>
          <a:lstStyle>
            <a:lvl1pPr>
              <a:defRPr sz="6469" baseline="0">
                <a:gradFill>
                  <a:gsLst>
                    <a:gs pos="1250">
                      <a:schemeClr val="tx1"/>
                    </a:gs>
                    <a:gs pos="100000">
                      <a:schemeClr val="tx1"/>
                    </a:gs>
                  </a:gsLst>
                  <a:lin ang="5400000" scaled="0"/>
                </a:gradFill>
              </a:defRPr>
            </a:lvl1pPr>
          </a:lstStyle>
          <a:p>
            <a:r>
              <a:rPr lang="en-US" dirty="0" smtClean="0"/>
              <a:t>50/50 Photo Layout</a:t>
            </a:r>
            <a:endParaRPr lang="en-US" dirty="0"/>
          </a:p>
        </p:txBody>
      </p:sp>
      <p:pic>
        <p:nvPicPr>
          <p:cNvPr id="4" name="Picture 3"/>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087255" y="-312"/>
            <a:ext cx="6101570" cy="6858623"/>
          </a:xfrm>
          <a:prstGeom prst="rect">
            <a:avLst/>
          </a:prstGeom>
        </p:spPr>
      </p:pic>
    </p:spTree>
    <p:extLst>
      <p:ext uri="{BB962C8B-B14F-4D97-AF65-F5344CB8AC3E}">
        <p14:creationId xmlns:p14="http://schemas.microsoft.com/office/powerpoint/2010/main" val="3663420779"/>
      </p:ext>
    </p:extLst>
  </p:cSld>
  <p:clrMapOvr>
    <a:masterClrMapping/>
  </p:clrMapOvr>
  <p:transition>
    <p:fade/>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50-50 Lef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542510" y="1217195"/>
            <a:ext cx="5377147" cy="899665"/>
          </a:xfrm>
        </p:spPr>
        <p:txBody>
          <a:bodyPr/>
          <a:lstStyle>
            <a:lvl1pPr>
              <a:defRPr sz="6469"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pic>
        <p:nvPicPr>
          <p:cNvPr id="5" name="Picture 4"/>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312"/>
            <a:ext cx="6086633" cy="6858623"/>
          </a:xfrm>
          <a:prstGeom prst="rect">
            <a:avLst/>
          </a:prstGeom>
        </p:spPr>
      </p:pic>
    </p:spTree>
    <p:extLst>
      <p:ext uri="{BB962C8B-B14F-4D97-AF65-F5344CB8AC3E}">
        <p14:creationId xmlns:p14="http://schemas.microsoft.com/office/powerpoint/2010/main" val="1495769452"/>
      </p:ext>
    </p:extLst>
  </p:cSld>
  <p:clrMapOvr>
    <a:masterClrMapping/>
  </p:clrMapOvr>
  <p:transition>
    <p:fade/>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3252654"/>
      </p:ext>
    </p:extLst>
  </p:cSld>
  <p:clrMapOvr>
    <a:masterClrMapping/>
  </p:clrMapOvr>
  <p:transition>
    <p:fade/>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3495349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5285615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9824337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189176"/>
            <a:ext cx="12188825"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0" tIns="45710" rIns="45710" bIns="45710" numCol="1" spcCol="0" rtlCol="0" fromWordArt="0" anchor="ctr" anchorCtr="0" forceAA="0" compatLnSpc="1">
            <a:prstTxWarp prst="textNoShape">
              <a:avLst/>
            </a:prstTxWarp>
            <a:noAutofit/>
          </a:bodyPr>
          <a:lstStyle/>
          <a:p>
            <a:pPr algn="ctr" defTabSz="913916" fontAlgn="base">
              <a:spcBef>
                <a:spcPct val="0"/>
              </a:spcBef>
              <a:spcAft>
                <a:spcPct val="0"/>
              </a:spcAft>
            </a:pPr>
            <a:endParaRPr lang="en-US" sz="1764"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169" y="1192415"/>
            <a:ext cx="11650487" cy="2089751"/>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5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8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64129650"/>
      </p:ext>
    </p:extLst>
  </p:cSld>
  <p:clrMapOvr>
    <a:masterClrMapping/>
  </p:clrMapOvr>
  <p:transition>
    <p:fade/>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7"/>
            <a:ext cx="11650488" cy="2396047"/>
          </a:xfrm>
          <a:prstGeom prst="rect">
            <a:avLst/>
          </a:prstGeom>
        </p:spPr>
        <p:txBody>
          <a:bodyPr/>
          <a:lstStyle>
            <a:lvl1pPr marL="284732" indent="-284732">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27" indent="-275396">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59" indent="-284732">
              <a:buClr>
                <a:schemeClr val="tx1"/>
              </a:buClr>
              <a:buSzPct val="90000"/>
              <a:buFont typeface="Wingdings" panose="05000000000000000000" pitchFamily="2" charset="2"/>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10" indent="-224051">
              <a:buClr>
                <a:schemeClr val="tx1"/>
              </a:buClr>
              <a:buSzPct val="90000"/>
              <a:buFont typeface="Wingdings" panose="05000000000000000000" pitchFamily="2" charset="2"/>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61" indent="-224051">
              <a:buClr>
                <a:schemeClr val="tx1"/>
              </a:buClr>
              <a:buSzPct val="90000"/>
              <a:buFont typeface="Wingdings" panose="05000000000000000000" pitchFamily="2" charset="2"/>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44517050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Section Header">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620135" y="353094"/>
            <a:ext cx="10986231" cy="826002"/>
          </a:xfrm>
          <a:prstGeom prst="rect">
            <a:avLst/>
          </a:prstGeom>
        </p:spPr>
        <p:txBody>
          <a:bodyPr/>
          <a:lstStyle>
            <a:lvl1pPr>
              <a:defRPr>
                <a:solidFill>
                  <a:srgbClr val="008272"/>
                </a:solidFill>
                <a:latin typeface="Segoe UI Light" panose="020B0502040204020203" pitchFamily="34" charset="0"/>
                <a:cs typeface="Segoe UI Light" panose="020B0502040204020203" pitchFamily="34" charset="0"/>
              </a:defRPr>
            </a:lvl1pPr>
          </a:lstStyle>
          <a:p>
            <a:r>
              <a:rPr lang="en-US" dirty="0" smtClean="0"/>
              <a:t>Click to edit title</a:t>
            </a:r>
            <a:endParaRPr lang="en-US" dirty="0"/>
          </a:p>
        </p:txBody>
      </p:sp>
      <p:sp>
        <p:nvSpPr>
          <p:cNvPr id="12" name="Content Placeholder 11"/>
          <p:cNvSpPr>
            <a:spLocks noGrp="1"/>
          </p:cNvSpPr>
          <p:nvPr>
            <p:ph sz="quarter" idx="10"/>
          </p:nvPr>
        </p:nvSpPr>
        <p:spPr>
          <a:xfrm>
            <a:off x="620136" y="1612373"/>
            <a:ext cx="10986231" cy="4703762"/>
          </a:xfrm>
          <a:prstGeom prst="rect">
            <a:avLst/>
          </a:prstGeom>
        </p:spPr>
        <p:txBody>
          <a:bodyPr/>
          <a:lstStyle>
            <a:lvl1pPr marL="0" indent="0">
              <a:buNone/>
              <a:defRPr>
                <a:solidFill>
                  <a:schemeClr val="tx1">
                    <a:lumMod val="75000"/>
                    <a:lumOff val="25000"/>
                  </a:schemeClr>
                </a:solidFill>
                <a:latin typeface="Segoe UI Light" panose="020B0502040204020203" pitchFamily="34" charset="0"/>
                <a:cs typeface="Segoe UI Light" panose="020B0502040204020203" pitchFamily="34" charset="0"/>
              </a:defRPr>
            </a:lvl1pPr>
            <a:lvl2pPr marL="457063" indent="0">
              <a:buNone/>
              <a:defRPr>
                <a:solidFill>
                  <a:schemeClr val="tx1">
                    <a:lumMod val="75000"/>
                    <a:lumOff val="25000"/>
                  </a:schemeClr>
                </a:solidFill>
                <a:latin typeface="Segoe UI Light" panose="020B0502040204020203" pitchFamily="34" charset="0"/>
                <a:cs typeface="Segoe UI Light" panose="020B0502040204020203" pitchFamily="34" charset="0"/>
              </a:defRPr>
            </a:lvl2pPr>
            <a:lvl3pPr marL="914126" indent="0">
              <a:buNone/>
              <a:defRPr>
                <a:solidFill>
                  <a:schemeClr val="tx1">
                    <a:lumMod val="75000"/>
                    <a:lumOff val="25000"/>
                  </a:schemeClr>
                </a:solidFill>
                <a:latin typeface="Segoe UI Light" panose="020B0502040204020203" pitchFamily="34" charset="0"/>
                <a:cs typeface="Segoe UI Light" panose="020B0502040204020203" pitchFamily="34" charset="0"/>
              </a:defRPr>
            </a:lvl3pPr>
            <a:lvl4pPr marL="1371189" indent="0">
              <a:buNone/>
              <a:defRPr>
                <a:solidFill>
                  <a:schemeClr val="tx1">
                    <a:lumMod val="75000"/>
                    <a:lumOff val="25000"/>
                  </a:schemeClr>
                </a:solidFill>
                <a:latin typeface="Segoe UI Light" panose="020B0502040204020203" pitchFamily="34" charset="0"/>
                <a:cs typeface="Segoe UI Light" panose="020B0502040204020203" pitchFamily="34" charset="0"/>
              </a:defRPr>
            </a:lvl4pPr>
            <a:lvl5pPr marL="1828251" indent="0">
              <a:buNone/>
              <a:defRPr>
                <a:solidFill>
                  <a:schemeClr val="tx1">
                    <a:lumMod val="75000"/>
                    <a:lumOff val="25000"/>
                  </a:schemeClr>
                </a:solidFill>
                <a:latin typeface="Segoe UI Light" panose="020B0502040204020203" pitchFamily="34" charset="0"/>
                <a:cs typeface="Segoe UI Light" panose="020B0502040204020203"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385227088"/>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620134" y="353094"/>
            <a:ext cx="10986231" cy="826002"/>
          </a:xfrm>
          <a:prstGeom prst="rect">
            <a:avLst/>
          </a:prstGeom>
        </p:spPr>
        <p:txBody>
          <a:bodyPr/>
          <a:lstStyle>
            <a:lvl1pPr>
              <a:defRPr>
                <a:solidFill>
                  <a:srgbClr val="008272"/>
                </a:solidFill>
                <a:latin typeface="Segoe UI Light" panose="020B0502040204020203" pitchFamily="34" charset="0"/>
                <a:cs typeface="Segoe UI Light" panose="020B0502040204020203" pitchFamily="34" charset="0"/>
              </a:defRPr>
            </a:lvl1pPr>
          </a:lstStyle>
          <a:p>
            <a:r>
              <a:rPr lang="en-US" dirty="0" smtClean="0"/>
              <a:t>Click to edit title</a:t>
            </a:r>
            <a:endParaRPr lang="en-US" dirty="0"/>
          </a:p>
        </p:txBody>
      </p:sp>
    </p:spTree>
    <p:extLst>
      <p:ext uri="{BB962C8B-B14F-4D97-AF65-F5344CB8AC3E}">
        <p14:creationId xmlns:p14="http://schemas.microsoft.com/office/powerpoint/2010/main" val="3789619947"/>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Questions Slide">
    <p:bg>
      <p:bgPr>
        <a:blipFill dpi="0" rotWithShape="1">
          <a:blip r:embed="rId2">
            <a:lum/>
          </a:blip>
          <a:srcRect/>
          <a:stretch>
            <a:fillRect t="-2000" b="-2000"/>
          </a:stretch>
        </a:blipFill>
        <a:effectLst/>
      </p:bgPr>
    </p:bg>
    <p:spTree>
      <p:nvGrpSpPr>
        <p:cNvPr id="1" name=""/>
        <p:cNvGrpSpPr/>
        <p:nvPr/>
      </p:nvGrpSpPr>
      <p:grpSpPr>
        <a:xfrm>
          <a:off x="0" y="0"/>
          <a:ext cx="0" cy="0"/>
          <a:chOff x="0" y="0"/>
          <a:chExt cx="0" cy="0"/>
        </a:xfrm>
      </p:grpSpPr>
      <p:sp>
        <p:nvSpPr>
          <p:cNvPr id="29" name="Text Placeholder 29"/>
          <p:cNvSpPr>
            <a:spLocks noGrp="1"/>
          </p:cNvSpPr>
          <p:nvPr>
            <p:ph type="body" sz="quarter" idx="10" hasCustomPrompt="1"/>
          </p:nvPr>
        </p:nvSpPr>
        <p:spPr>
          <a:xfrm>
            <a:off x="1529384" y="6400802"/>
            <a:ext cx="10482604" cy="363552"/>
          </a:xfrm>
          <a:prstGeom prst="rect">
            <a:avLst/>
          </a:prstGeom>
        </p:spPr>
        <p:txBody>
          <a:bodyPr wrap="square" lIns="36000" rIns="36000">
            <a:spAutoFit/>
          </a:bodyPr>
          <a:lstStyle>
            <a:lvl1pPr marL="0" indent="0" algn="r">
              <a:buNone/>
              <a:defRPr sz="1800">
                <a:latin typeface="+mn-lt"/>
              </a:defRPr>
            </a:lvl1pPr>
          </a:lstStyle>
          <a:p>
            <a:pPr lvl="0"/>
            <a:r>
              <a:rPr lang="en-US" dirty="0" smtClean="0"/>
              <a:t>Course Web Site</a:t>
            </a:r>
            <a:endParaRPr lang="en-US" dirty="0"/>
          </a:p>
        </p:txBody>
      </p:sp>
      <p:pic>
        <p:nvPicPr>
          <p:cNvPr id="55" name="Picture 54"/>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9838412" y="261000"/>
            <a:ext cx="2050131" cy="670675"/>
          </a:xfrm>
          <a:prstGeom prst="rect">
            <a:avLst/>
          </a:prstGeom>
        </p:spPr>
      </p:pic>
      <p:sp>
        <p:nvSpPr>
          <p:cNvPr id="50" name="Title 1"/>
          <p:cNvSpPr>
            <a:spLocks noGrp="1"/>
          </p:cNvSpPr>
          <p:nvPr>
            <p:ph type="title" hasCustomPrompt="1"/>
          </p:nvPr>
        </p:nvSpPr>
        <p:spPr>
          <a:xfrm>
            <a:off x="188815" y="40341"/>
            <a:ext cx="9577597" cy="1110780"/>
          </a:xfrm>
        </p:spPr>
        <p:txBody>
          <a:bodyPr/>
          <a:lstStyle>
            <a:lvl1pPr>
              <a:defRPr>
                <a:solidFill>
                  <a:srgbClr val="F3BE60"/>
                </a:solidFill>
                <a:effectLst/>
              </a:defRPr>
            </a:lvl1pPr>
          </a:lstStyle>
          <a:p>
            <a:r>
              <a:rPr lang="en-US" dirty="0" smtClean="0"/>
              <a:t>Presentation Title</a:t>
            </a:r>
            <a:endParaRPr dirty="0"/>
          </a:p>
        </p:txBody>
      </p:sp>
      <p:sp>
        <p:nvSpPr>
          <p:cNvPr id="2" name="TextBox 1">
            <a:hlinkClick r:id="rId4" tooltip="Software University - Quality Education, Profession and Job for Software Engineers"/>
          </p:cNvPr>
          <p:cNvSpPr txBox="1"/>
          <p:nvPr userDrawn="1"/>
        </p:nvSpPr>
        <p:spPr>
          <a:xfrm rot="322982">
            <a:off x="10066442" y="2253546"/>
            <a:ext cx="303288" cy="400110"/>
          </a:xfrm>
          <a:prstGeom prst="rect">
            <a:avLst/>
          </a:prstGeom>
          <a:noFill/>
        </p:spPr>
        <p:txBody>
          <a:bodyPr wrap="none" rtlCol="0">
            <a:spAutoFit/>
          </a:bodyPr>
          <a:lstStyle/>
          <a:p>
            <a:r>
              <a:rPr lang="en-US" sz="2000" b="1" dirty="0" smtClean="0">
                <a:solidFill>
                  <a:srgbClr val="603A14"/>
                </a:solidFill>
              </a:rPr>
              <a:t>?</a:t>
            </a:r>
            <a:endParaRPr lang="en-US" sz="2000" b="1" dirty="0">
              <a:solidFill>
                <a:srgbClr val="603A14"/>
              </a:solidFill>
            </a:endParaRPr>
          </a:p>
        </p:txBody>
      </p:sp>
      <p:sp>
        <p:nvSpPr>
          <p:cNvPr id="27" name="TextBox 26">
            <a:hlinkClick r:id="rId5" tooltip="Software University Foundaton"/>
          </p:cNvPr>
          <p:cNvSpPr txBox="1"/>
          <p:nvPr userDrawn="1"/>
        </p:nvSpPr>
        <p:spPr>
          <a:xfrm rot="20630519">
            <a:off x="7568290" y="4341197"/>
            <a:ext cx="303288" cy="400110"/>
          </a:xfrm>
          <a:prstGeom prst="rect">
            <a:avLst/>
          </a:prstGeom>
          <a:noFill/>
        </p:spPr>
        <p:txBody>
          <a:bodyPr wrap="none" rtlCol="0">
            <a:spAutoFit/>
          </a:bodyPr>
          <a:lstStyle/>
          <a:p>
            <a:r>
              <a:rPr lang="en-US" sz="2000" b="1" dirty="0" smtClean="0">
                <a:solidFill>
                  <a:srgbClr val="603A14"/>
                </a:solidFill>
              </a:rPr>
              <a:t>?</a:t>
            </a:r>
            <a:endParaRPr lang="en-US" sz="2000" b="1" dirty="0">
              <a:solidFill>
                <a:srgbClr val="603A14"/>
              </a:solidFill>
            </a:endParaRPr>
          </a:p>
        </p:txBody>
      </p:sp>
      <p:sp>
        <p:nvSpPr>
          <p:cNvPr id="51" name="TextBox 50">
            <a:hlinkClick r:id="rId6" tooltip="Svetlin Nakov - Programming and Education for Developers"/>
          </p:cNvPr>
          <p:cNvSpPr txBox="1"/>
          <p:nvPr userDrawn="1"/>
        </p:nvSpPr>
        <p:spPr>
          <a:xfrm>
            <a:off x="11500162" y="4679637"/>
            <a:ext cx="255198" cy="276999"/>
          </a:xfrm>
          <a:prstGeom prst="rect">
            <a:avLst/>
          </a:prstGeom>
          <a:noFill/>
        </p:spPr>
        <p:txBody>
          <a:bodyPr wrap="none" rtlCol="0">
            <a:spAutoFit/>
          </a:bodyPr>
          <a:lstStyle/>
          <a:p>
            <a:r>
              <a:rPr lang="en-US" sz="1200" dirty="0" smtClean="0">
                <a:solidFill>
                  <a:srgbClr val="603A14"/>
                </a:solidFill>
              </a:rPr>
              <a:t>?</a:t>
            </a:r>
            <a:endParaRPr lang="en-US" sz="1200" dirty="0">
              <a:solidFill>
                <a:srgbClr val="603A14"/>
              </a:solidFill>
            </a:endParaRPr>
          </a:p>
        </p:txBody>
      </p:sp>
      <p:sp>
        <p:nvSpPr>
          <p:cNvPr id="52" name="TextBox 51">
            <a:hlinkClick r:id="rId7" tooltip="Software University - Discussion Forum"/>
          </p:cNvPr>
          <p:cNvSpPr txBox="1"/>
          <p:nvPr userDrawn="1"/>
        </p:nvSpPr>
        <p:spPr>
          <a:xfrm rot="20971262">
            <a:off x="6094412" y="6109081"/>
            <a:ext cx="268022" cy="307777"/>
          </a:xfrm>
          <a:prstGeom prst="rect">
            <a:avLst/>
          </a:prstGeom>
          <a:noFill/>
        </p:spPr>
        <p:txBody>
          <a:bodyPr wrap="none" rtlCol="0">
            <a:spAutoFit/>
          </a:bodyPr>
          <a:lstStyle/>
          <a:p>
            <a:r>
              <a:rPr lang="en-US" sz="1400" dirty="0" smtClean="0">
                <a:solidFill>
                  <a:srgbClr val="603A14"/>
                </a:solidFill>
              </a:rPr>
              <a:t>?</a:t>
            </a:r>
            <a:endParaRPr lang="en-US" sz="1400" dirty="0">
              <a:solidFill>
                <a:srgbClr val="603A14"/>
              </a:solidFill>
            </a:endParaRPr>
          </a:p>
        </p:txBody>
      </p:sp>
      <p:sp>
        <p:nvSpPr>
          <p:cNvPr id="53" name="TextBox 52">
            <a:hlinkClick r:id="rId8" tooltip="Software University - Online Judge System"/>
          </p:cNvPr>
          <p:cNvSpPr txBox="1"/>
          <p:nvPr userDrawn="1"/>
        </p:nvSpPr>
        <p:spPr>
          <a:xfrm rot="569019">
            <a:off x="9155998" y="4032736"/>
            <a:ext cx="292068" cy="369332"/>
          </a:xfrm>
          <a:prstGeom prst="rect">
            <a:avLst/>
          </a:prstGeom>
          <a:noFill/>
        </p:spPr>
        <p:txBody>
          <a:bodyPr wrap="none" rtlCol="0">
            <a:spAutoFit/>
          </a:bodyPr>
          <a:lstStyle/>
          <a:p>
            <a:r>
              <a:rPr lang="en-US" sz="1800" b="1" dirty="0" smtClean="0">
                <a:solidFill>
                  <a:srgbClr val="603A14"/>
                </a:solidFill>
              </a:rPr>
              <a:t>?</a:t>
            </a:r>
            <a:endParaRPr lang="en-US" sz="1800" b="1" dirty="0">
              <a:solidFill>
                <a:srgbClr val="603A14"/>
              </a:solidFill>
            </a:endParaRPr>
          </a:p>
        </p:txBody>
      </p:sp>
      <p:sp>
        <p:nvSpPr>
          <p:cNvPr id="54" name="TextBox 53">
            <a:hlinkClick r:id="rId9" tooltip="Software University @ Facebook"/>
          </p:cNvPr>
          <p:cNvSpPr txBox="1"/>
          <p:nvPr userDrawn="1"/>
        </p:nvSpPr>
        <p:spPr>
          <a:xfrm rot="219682">
            <a:off x="7047355" y="2560119"/>
            <a:ext cx="327334" cy="461665"/>
          </a:xfrm>
          <a:prstGeom prst="rect">
            <a:avLst/>
          </a:prstGeom>
          <a:noFill/>
        </p:spPr>
        <p:txBody>
          <a:bodyPr wrap="none" rtlCol="0">
            <a:spAutoFit/>
          </a:bodyPr>
          <a:lstStyle/>
          <a:p>
            <a:r>
              <a:rPr lang="en-US" b="1" dirty="0" smtClean="0">
                <a:solidFill>
                  <a:srgbClr val="603A14"/>
                </a:solidFill>
              </a:rPr>
              <a:t>?</a:t>
            </a:r>
            <a:endParaRPr lang="en-US" b="1" dirty="0">
              <a:solidFill>
                <a:srgbClr val="603A14"/>
              </a:solidFill>
            </a:endParaRPr>
          </a:p>
        </p:txBody>
      </p:sp>
      <p:sp>
        <p:nvSpPr>
          <p:cNvPr id="56" name="TextBox 55">
            <a:hlinkClick r:id="rId10" tooltip="Software University @ Twitter"/>
          </p:cNvPr>
          <p:cNvSpPr txBox="1"/>
          <p:nvPr userDrawn="1"/>
        </p:nvSpPr>
        <p:spPr>
          <a:xfrm rot="20972266">
            <a:off x="11754532" y="2320841"/>
            <a:ext cx="268022" cy="307777"/>
          </a:xfrm>
          <a:prstGeom prst="rect">
            <a:avLst/>
          </a:prstGeom>
          <a:noFill/>
        </p:spPr>
        <p:txBody>
          <a:bodyPr wrap="none" rtlCol="0">
            <a:spAutoFit/>
          </a:bodyPr>
          <a:lstStyle/>
          <a:p>
            <a:r>
              <a:rPr lang="en-US" sz="1400" dirty="0" smtClean="0">
                <a:solidFill>
                  <a:srgbClr val="603A14"/>
                </a:solidFill>
              </a:rPr>
              <a:t>?</a:t>
            </a:r>
            <a:endParaRPr lang="en-US" sz="1400" dirty="0">
              <a:solidFill>
                <a:srgbClr val="603A14"/>
              </a:solidFill>
            </a:endParaRPr>
          </a:p>
        </p:txBody>
      </p:sp>
      <p:sp>
        <p:nvSpPr>
          <p:cNvPr id="57" name="TextBox 56">
            <a:hlinkClick r:id="rId11" tooltip="Software University @ YouTube - free training courses and video lessons for software engineers"/>
          </p:cNvPr>
          <p:cNvSpPr txBox="1"/>
          <p:nvPr userDrawn="1"/>
        </p:nvSpPr>
        <p:spPr>
          <a:xfrm rot="562174">
            <a:off x="11774596" y="3447926"/>
            <a:ext cx="255198" cy="276999"/>
          </a:xfrm>
          <a:prstGeom prst="rect">
            <a:avLst/>
          </a:prstGeom>
          <a:noFill/>
        </p:spPr>
        <p:txBody>
          <a:bodyPr wrap="none" rtlCol="0">
            <a:spAutoFit/>
          </a:bodyPr>
          <a:lstStyle/>
          <a:p>
            <a:r>
              <a:rPr lang="en-US" sz="1200" dirty="0" smtClean="0">
                <a:solidFill>
                  <a:srgbClr val="603A14"/>
                </a:solidFill>
              </a:rPr>
              <a:t>?</a:t>
            </a:r>
            <a:endParaRPr lang="en-US" sz="1200" dirty="0">
              <a:solidFill>
                <a:srgbClr val="603A14"/>
              </a:solidFill>
            </a:endParaRPr>
          </a:p>
        </p:txBody>
      </p:sp>
      <p:sp>
        <p:nvSpPr>
          <p:cNvPr id="58" name="TextBox 57">
            <a:hlinkClick r:id="rId12" tooltip="Programming Fundamentals Book and Vide Lessons: Learn C#, Programming, Data Structures, Algorithms and Quality Coding"/>
          </p:cNvPr>
          <p:cNvSpPr txBox="1"/>
          <p:nvPr userDrawn="1"/>
        </p:nvSpPr>
        <p:spPr>
          <a:xfrm rot="571210">
            <a:off x="11136783" y="5625911"/>
            <a:ext cx="268022" cy="307777"/>
          </a:xfrm>
          <a:prstGeom prst="rect">
            <a:avLst/>
          </a:prstGeom>
          <a:noFill/>
        </p:spPr>
        <p:txBody>
          <a:bodyPr wrap="none" rtlCol="0">
            <a:spAutoFit/>
          </a:bodyPr>
          <a:lstStyle/>
          <a:p>
            <a:r>
              <a:rPr lang="en-US" sz="1400" dirty="0" smtClean="0">
                <a:solidFill>
                  <a:srgbClr val="603A14"/>
                </a:solidFill>
              </a:rPr>
              <a:t>?</a:t>
            </a:r>
            <a:endParaRPr lang="en-US" sz="1400" dirty="0">
              <a:solidFill>
                <a:srgbClr val="603A14"/>
              </a:solidFill>
            </a:endParaRPr>
          </a:p>
        </p:txBody>
      </p:sp>
      <p:pic>
        <p:nvPicPr>
          <p:cNvPr id="3" name="Picture 2"/>
          <p:cNvPicPr>
            <a:picLocks noChangeAspect="1"/>
          </p:cNvPicPr>
          <p:nvPr userDrawn="1"/>
        </p:nvPicPr>
        <p:blipFill>
          <a:blip r:embed="rId13"/>
          <a:stretch>
            <a:fillRect/>
          </a:stretch>
        </p:blipFill>
        <p:spPr>
          <a:xfrm rot="20967714">
            <a:off x="457076" y="2405125"/>
            <a:ext cx="2338944" cy="2395502"/>
          </a:xfrm>
          <a:prstGeom prst="rect">
            <a:avLst/>
          </a:prstGeom>
        </p:spPr>
      </p:pic>
      <p:sp>
        <p:nvSpPr>
          <p:cNvPr id="19" name="Rectangle 18"/>
          <p:cNvSpPr/>
          <p:nvPr userDrawn="1"/>
        </p:nvSpPr>
        <p:spPr>
          <a:xfrm rot="20949717">
            <a:off x="2718532" y="3306088"/>
            <a:ext cx="4540980" cy="948072"/>
          </a:xfrm>
          <a:prstGeom prst="rect">
            <a:avLst/>
          </a:prstGeom>
        </p:spPr>
        <p:txBody>
          <a:bodyPr wrap="none" lIns="0" tIns="0" rIns="0" bIns="0" anchor="ctr" anchorCtr="0">
            <a:noAutofit/>
            <a:scene3d>
              <a:camera prst="orthographicFront"/>
              <a:lightRig rig="soft" dir="t">
                <a:rot lat="0" lon="0" rev="10800000"/>
              </a:lightRig>
            </a:scene3d>
            <a:sp3d>
              <a:bevelT w="27940" h="12700"/>
              <a:contourClr>
                <a:srgbClr val="DDDDDD"/>
              </a:contourClr>
            </a:sp3d>
          </a:bodyPr>
          <a:lstStyle/>
          <a:p>
            <a:pPr algn="ctr" eaLnBrk="0" hangingPunct="0">
              <a:buClr>
                <a:srgbClr val="A19574">
                  <a:lumMod val="40000"/>
                  <a:lumOff val="60000"/>
                </a:srgbClr>
              </a:buClr>
              <a:buSzPct val="70000"/>
              <a:buFont typeface="Wingdings 2" pitchFamily="18" charset="2"/>
              <a:buNone/>
            </a:pPr>
            <a:r>
              <a:rPr lang="en-US" sz="6600" b="1" dirty="0" smtClean="0">
                <a:solidFill>
                  <a:srgbClr val="F3BE60"/>
                </a:solidFill>
              </a:rPr>
              <a:t>Questions?</a:t>
            </a:r>
            <a:endParaRPr lang="en-US" sz="6600" b="1" spc="150" dirty="0">
              <a:ln w="11430"/>
              <a:solidFill>
                <a:prstClr val="white">
                  <a:lumMod val="40000"/>
                  <a:lumOff val="60000"/>
                </a:prstClr>
              </a:solidFill>
              <a:effectLst>
                <a:outerShdw blurRad="25400" algn="tl" rotWithShape="0">
                  <a:srgbClr val="000000">
                    <a:alpha val="43000"/>
                  </a:srgbClr>
                </a:outerShdw>
              </a:effectLst>
            </a:endParaRPr>
          </a:p>
        </p:txBody>
      </p:sp>
    </p:spTree>
    <p:extLst>
      <p:ext uri="{BB962C8B-B14F-4D97-AF65-F5344CB8AC3E}">
        <p14:creationId xmlns:p14="http://schemas.microsoft.com/office/powerpoint/2010/main" val="247869432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06018" y="1122363"/>
            <a:ext cx="11031571" cy="2387600"/>
          </a:xfrm>
        </p:spPr>
        <p:txBody>
          <a:bodyPr anchor="b"/>
          <a:lstStyle>
            <a:lvl1pPr algn="l">
              <a:defRPr sz="5998"/>
            </a:lvl1pPr>
          </a:lstStyle>
          <a:p>
            <a:r>
              <a:rPr lang="en-US" dirty="0" smtClean="0"/>
              <a:t>Click to edit Master title style</a:t>
            </a:r>
            <a:endParaRPr lang="en-US" dirty="0"/>
          </a:p>
        </p:txBody>
      </p:sp>
      <p:sp>
        <p:nvSpPr>
          <p:cNvPr id="3" name="Subtitle 2"/>
          <p:cNvSpPr>
            <a:spLocks noGrp="1"/>
          </p:cNvSpPr>
          <p:nvPr>
            <p:ph type="subTitle" idx="1"/>
          </p:nvPr>
        </p:nvSpPr>
        <p:spPr>
          <a:xfrm>
            <a:off x="606018" y="3602038"/>
            <a:ext cx="11031571" cy="1655762"/>
          </a:xfrm>
        </p:spPr>
        <p:txBody>
          <a:bodyPr>
            <a:normAutofit/>
          </a:bodyPr>
          <a:lstStyle>
            <a:lvl1pPr marL="0" indent="0" algn="l">
              <a:buNone/>
              <a:defRPr sz="3599">
                <a:solidFill>
                  <a:schemeClr val="tx1"/>
                </a:solidFill>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dirty="0" smtClean="0"/>
              <a:t>Click to edit Master subtitle style</a:t>
            </a:r>
            <a:endParaRPr lang="en-US" dirty="0"/>
          </a:p>
        </p:txBody>
      </p:sp>
    </p:spTree>
    <p:extLst>
      <p:ext uri="{BB962C8B-B14F-4D97-AF65-F5344CB8AC3E}">
        <p14:creationId xmlns:p14="http://schemas.microsoft.com/office/powerpoint/2010/main" val="1467949309"/>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6.xml"/><Relationship Id="rId13" Type="http://schemas.openxmlformats.org/officeDocument/2006/relationships/slideLayout" Target="../slideLayouts/slideLayout21.xml"/><Relationship Id="rId18" Type="http://schemas.openxmlformats.org/officeDocument/2006/relationships/slideLayout" Target="../slideLayouts/slideLayout26.xml"/><Relationship Id="rId3" Type="http://schemas.openxmlformats.org/officeDocument/2006/relationships/slideLayout" Target="../slideLayouts/slideLayout11.xml"/><Relationship Id="rId21" Type="http://schemas.openxmlformats.org/officeDocument/2006/relationships/theme" Target="../theme/theme2.xml"/><Relationship Id="rId7" Type="http://schemas.openxmlformats.org/officeDocument/2006/relationships/slideLayout" Target="../slideLayouts/slideLayout15.xml"/><Relationship Id="rId12" Type="http://schemas.openxmlformats.org/officeDocument/2006/relationships/slideLayout" Target="../slideLayouts/slideLayout20.xml"/><Relationship Id="rId17" Type="http://schemas.openxmlformats.org/officeDocument/2006/relationships/slideLayout" Target="../slideLayouts/slideLayout25.xml"/><Relationship Id="rId2" Type="http://schemas.openxmlformats.org/officeDocument/2006/relationships/slideLayout" Target="../slideLayouts/slideLayout10.xml"/><Relationship Id="rId16" Type="http://schemas.openxmlformats.org/officeDocument/2006/relationships/slideLayout" Target="../slideLayouts/slideLayout24.xml"/><Relationship Id="rId20" Type="http://schemas.openxmlformats.org/officeDocument/2006/relationships/slideLayout" Target="../slideLayouts/slideLayout28.xml"/><Relationship Id="rId1" Type="http://schemas.openxmlformats.org/officeDocument/2006/relationships/slideLayout" Target="../slideLayouts/slideLayout9.xml"/><Relationship Id="rId6" Type="http://schemas.openxmlformats.org/officeDocument/2006/relationships/slideLayout" Target="../slideLayouts/slideLayout14.xml"/><Relationship Id="rId11" Type="http://schemas.openxmlformats.org/officeDocument/2006/relationships/slideLayout" Target="../slideLayouts/slideLayout19.xml"/><Relationship Id="rId5" Type="http://schemas.openxmlformats.org/officeDocument/2006/relationships/slideLayout" Target="../slideLayouts/slideLayout13.xml"/><Relationship Id="rId15" Type="http://schemas.openxmlformats.org/officeDocument/2006/relationships/slideLayout" Target="../slideLayouts/slideLayout23.xml"/><Relationship Id="rId10" Type="http://schemas.openxmlformats.org/officeDocument/2006/relationships/slideLayout" Target="../slideLayouts/slideLayout18.xml"/><Relationship Id="rId19" Type="http://schemas.openxmlformats.org/officeDocument/2006/relationships/slideLayout" Target="../slideLayouts/slideLayout27.xml"/><Relationship Id="rId4" Type="http://schemas.openxmlformats.org/officeDocument/2006/relationships/slideLayout" Target="../slideLayouts/slideLayout12.xml"/><Relationship Id="rId9" Type="http://schemas.openxmlformats.org/officeDocument/2006/relationships/slideLayout" Target="../slideLayouts/slideLayout17.xml"/><Relationship Id="rId14" Type="http://schemas.openxmlformats.org/officeDocument/2006/relationships/slideLayout" Target="../slideLayouts/slideLayout22.xml"/><Relationship Id="rId22" Type="http://schemas.openxmlformats.org/officeDocument/2006/relationships/image" Target="../media/image9.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slideLayout" Target="../slideLayouts/slideLayout41.xml"/><Relationship Id="rId18" Type="http://schemas.openxmlformats.org/officeDocument/2006/relationships/slideLayout" Target="../slideLayouts/slideLayout46.xml"/><Relationship Id="rId26" Type="http://schemas.openxmlformats.org/officeDocument/2006/relationships/slideLayout" Target="../slideLayouts/slideLayout54.xml"/><Relationship Id="rId3" Type="http://schemas.openxmlformats.org/officeDocument/2006/relationships/slideLayout" Target="../slideLayouts/slideLayout31.xml"/><Relationship Id="rId21" Type="http://schemas.openxmlformats.org/officeDocument/2006/relationships/slideLayout" Target="../slideLayouts/slideLayout49.xml"/><Relationship Id="rId7" Type="http://schemas.openxmlformats.org/officeDocument/2006/relationships/slideLayout" Target="../slideLayouts/slideLayout35.xml"/><Relationship Id="rId12" Type="http://schemas.openxmlformats.org/officeDocument/2006/relationships/slideLayout" Target="../slideLayouts/slideLayout40.xml"/><Relationship Id="rId17" Type="http://schemas.openxmlformats.org/officeDocument/2006/relationships/slideLayout" Target="../slideLayouts/slideLayout45.xml"/><Relationship Id="rId25" Type="http://schemas.openxmlformats.org/officeDocument/2006/relationships/slideLayout" Target="../slideLayouts/slideLayout53.xml"/><Relationship Id="rId2" Type="http://schemas.openxmlformats.org/officeDocument/2006/relationships/slideLayout" Target="../slideLayouts/slideLayout30.xml"/><Relationship Id="rId16" Type="http://schemas.openxmlformats.org/officeDocument/2006/relationships/slideLayout" Target="../slideLayouts/slideLayout44.xml"/><Relationship Id="rId20" Type="http://schemas.openxmlformats.org/officeDocument/2006/relationships/slideLayout" Target="../slideLayouts/slideLayout48.xml"/><Relationship Id="rId29" Type="http://schemas.openxmlformats.org/officeDocument/2006/relationships/slideLayout" Target="../slideLayouts/slideLayout57.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24" Type="http://schemas.openxmlformats.org/officeDocument/2006/relationships/slideLayout" Target="../slideLayouts/slideLayout52.xml"/><Relationship Id="rId32" Type="http://schemas.openxmlformats.org/officeDocument/2006/relationships/image" Target="../media/image12.png"/><Relationship Id="rId5" Type="http://schemas.openxmlformats.org/officeDocument/2006/relationships/slideLayout" Target="../slideLayouts/slideLayout33.xml"/><Relationship Id="rId15" Type="http://schemas.openxmlformats.org/officeDocument/2006/relationships/slideLayout" Target="../slideLayouts/slideLayout43.xml"/><Relationship Id="rId23" Type="http://schemas.openxmlformats.org/officeDocument/2006/relationships/slideLayout" Target="../slideLayouts/slideLayout51.xml"/><Relationship Id="rId28" Type="http://schemas.openxmlformats.org/officeDocument/2006/relationships/slideLayout" Target="../slideLayouts/slideLayout56.xml"/><Relationship Id="rId10" Type="http://schemas.openxmlformats.org/officeDocument/2006/relationships/slideLayout" Target="../slideLayouts/slideLayout38.xml"/><Relationship Id="rId19" Type="http://schemas.openxmlformats.org/officeDocument/2006/relationships/slideLayout" Target="../slideLayouts/slideLayout47.xml"/><Relationship Id="rId31" Type="http://schemas.openxmlformats.org/officeDocument/2006/relationships/theme" Target="../theme/theme3.xml"/><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slideLayout" Target="../slideLayouts/slideLayout42.xml"/><Relationship Id="rId22" Type="http://schemas.openxmlformats.org/officeDocument/2006/relationships/slideLayout" Target="../slideLayouts/slideLayout50.xml"/><Relationship Id="rId27" Type="http://schemas.openxmlformats.org/officeDocument/2006/relationships/slideLayout" Target="../slideLayouts/slideLayout55.xml"/><Relationship Id="rId30" Type="http://schemas.openxmlformats.org/officeDocument/2006/relationships/slideLayout" Target="../slideLayouts/slideLayout5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0" cstate="print">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188814" y="6525002"/>
            <a:ext cx="1223999" cy="196477"/>
          </a:xfrm>
          <a:prstGeom prst="rect">
            <a:avLst/>
          </a:prstGeom>
        </p:spPr>
        <p:txBody>
          <a:bodyPr vert="horz" lIns="36000" tIns="36000" rIns="36000" bIns="36000" rtlCol="0" anchor="ctr"/>
          <a:lstStyle>
            <a:lvl1pPr algn="l">
              <a:defRPr sz="1000">
                <a:solidFill>
                  <a:schemeClr val="tx1">
                    <a:tint val="75000"/>
                  </a:schemeClr>
                </a:solidFill>
              </a:defRPr>
            </a:lvl1pPr>
          </a:lstStyle>
          <a:p>
            <a:fld id="{055373AC-9AA7-423B-BA00-BA1C74164DBD}" type="datetime1">
              <a:rPr lang="en-US" smtClean="0"/>
              <a:pPr/>
              <a:t>9/4/2015</a:t>
            </a:fld>
            <a:endParaRPr lang="en-US" dirty="0"/>
          </a:p>
        </p:txBody>
      </p:sp>
      <p:sp>
        <p:nvSpPr>
          <p:cNvPr id="5" name="Footer Placeholder 4"/>
          <p:cNvSpPr>
            <a:spLocks noGrp="1"/>
          </p:cNvSpPr>
          <p:nvPr>
            <p:ph type="ftr" sz="quarter" idx="3"/>
          </p:nvPr>
        </p:nvSpPr>
        <p:spPr>
          <a:xfrm>
            <a:off x="1414412" y="6525002"/>
            <a:ext cx="10150400" cy="196477"/>
          </a:xfrm>
          <a:prstGeom prst="rect">
            <a:avLst/>
          </a:prstGeom>
        </p:spPr>
        <p:txBody>
          <a:bodyPr vert="horz" lIns="36000" tIns="36000" rIns="36000" bIns="36000" rtlCol="0" anchor="ctr"/>
          <a:lstStyle>
            <a:lvl1pPr algn="ctr">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1566412" y="6525002"/>
            <a:ext cx="428822" cy="196477"/>
          </a:xfrm>
          <a:prstGeom prst="rect">
            <a:avLst/>
          </a:prstGeom>
        </p:spPr>
        <p:txBody>
          <a:bodyPr vert="horz" lIns="36000" tIns="36000" rIns="36000" bIns="36000" rtlCol="0" anchor="ctr"/>
          <a:lstStyle>
            <a:lvl1pPr algn="r">
              <a:defRPr sz="1000">
                <a:solidFill>
                  <a:schemeClr val="tx1">
                    <a:tint val="75000"/>
                  </a:schemeClr>
                </a:solidFill>
              </a:defRPr>
            </a:lvl1pPr>
          </a:lstStyle>
          <a:p>
            <a:fld id="{C014DD1E-5D91-48A3-AD6D-45FBA980D106}" type="slidenum">
              <a:rPr lang="en-US" smtClean="0"/>
              <a:pPr/>
              <a:t>‹#›</a:t>
            </a:fld>
            <a:endParaRPr lang="en-US" dirty="0"/>
          </a:p>
        </p:txBody>
      </p:sp>
      <p:sp>
        <p:nvSpPr>
          <p:cNvPr id="2" name="Title Placeholder 1"/>
          <p:cNvSpPr>
            <a:spLocks noGrp="1"/>
          </p:cNvSpPr>
          <p:nvPr>
            <p:ph type="title"/>
          </p:nvPr>
        </p:nvSpPr>
        <p:spPr>
          <a:xfrm>
            <a:off x="190403" y="39574"/>
            <a:ext cx="11806432" cy="1111549"/>
          </a:xfrm>
          <a:prstGeom prst="rect">
            <a:avLst/>
          </a:prstGeom>
        </p:spPr>
        <p:txBody>
          <a:bodyPr vert="horz" lIns="108000" tIns="36000" rIns="108000" bIns="36000" rtlCol="0" anchor="ctr" anchorCtr="0">
            <a:normAutofit/>
          </a:bodyPr>
          <a:lstStyle/>
          <a:p>
            <a:r>
              <a:rPr lang="en-US" dirty="0" smtClean="0"/>
              <a:t>Click to Edit Master Title Style</a:t>
            </a:r>
            <a:endParaRPr dirty="0"/>
          </a:p>
        </p:txBody>
      </p:sp>
      <p:sp>
        <p:nvSpPr>
          <p:cNvPr id="3" name="Text Placeholder 2"/>
          <p:cNvSpPr>
            <a:spLocks noGrp="1"/>
          </p:cNvSpPr>
          <p:nvPr>
            <p:ph type="body" idx="1"/>
          </p:nvPr>
        </p:nvSpPr>
        <p:spPr>
          <a:xfrm>
            <a:off x="190413" y="1151123"/>
            <a:ext cx="11804822" cy="5570353"/>
          </a:xfrm>
          <a:prstGeom prst="rect">
            <a:avLst/>
          </a:prstGeom>
        </p:spPr>
        <p:txBody>
          <a:bodyPr vert="horz" lIns="108000" tIns="36000" rIns="108000" bIns="36000" rtlCol="0">
            <a:normAutofit/>
          </a:bodyPr>
          <a:lstStyle/>
          <a:p>
            <a:pPr lvl="0"/>
            <a:r>
              <a:rPr lang="en-US"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dirty="0"/>
          </a:p>
        </p:txBody>
      </p:sp>
    </p:spTree>
    <p:extLst>
      <p:ext uri="{BB962C8B-B14F-4D97-AF65-F5344CB8AC3E}">
        <p14:creationId xmlns:p14="http://schemas.microsoft.com/office/powerpoint/2010/main" val="1395275884"/>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7" r:id="rId4"/>
    <p:sldLayoutId id="2147483669" r:id="rId5"/>
    <p:sldLayoutId id="2147483670" r:id="rId6"/>
    <p:sldLayoutId id="2147483671" r:id="rId7"/>
    <p:sldLayoutId id="2147483724" r:id="rId8"/>
  </p:sldLayoutIdLst>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hf hdr="0" ftr="0" dt="0"/>
  <p:txStyles>
    <p:titleStyle>
      <a:lvl1pPr algn="l" defTabSz="1218987" rtl="0" eaLnBrk="1" latinLnBrk="0" hangingPunct="1">
        <a:lnSpc>
          <a:spcPct val="90000"/>
        </a:lnSpc>
        <a:spcBef>
          <a:spcPct val="0"/>
        </a:spcBef>
        <a:buNone/>
        <a:defRPr sz="4000" b="1" kern="1200">
          <a:solidFill>
            <a:srgbClr val="F3BE60"/>
          </a:solidFill>
          <a:latin typeface="+mj-lt"/>
          <a:ea typeface="+mj-ea"/>
          <a:cs typeface="+mj-cs"/>
        </a:defRPr>
      </a:lvl1pPr>
    </p:titleStyle>
    <p:bodyStyle>
      <a:lvl1pPr marL="304747" indent="-304747" algn="l" defTabSz="1218987" rtl="0" eaLnBrk="1" latinLnBrk="0" hangingPunct="1">
        <a:lnSpc>
          <a:spcPct val="105000"/>
        </a:lnSpc>
        <a:spcBef>
          <a:spcPts val="600"/>
        </a:spcBef>
        <a:spcAft>
          <a:spcPts val="600"/>
        </a:spcAft>
        <a:buClr>
          <a:srgbClr val="F2B254"/>
        </a:buClr>
        <a:buSzPct val="100000"/>
        <a:buFont typeface="Wingdings" panose="05000000000000000000" pitchFamily="2" charset="2"/>
        <a:buChar char="§"/>
        <a:defRPr sz="3400" b="0" kern="1200">
          <a:solidFill>
            <a:schemeClr val="tx1"/>
          </a:solidFill>
          <a:latin typeface="+mn-lt"/>
          <a:ea typeface="+mn-ea"/>
          <a:cs typeface="+mn-cs"/>
        </a:defRPr>
      </a:lvl1pPr>
      <a:lvl2pPr marL="609493" indent="-231606" algn="l" defTabSz="1218987" rtl="0" eaLnBrk="1" latinLnBrk="0" hangingPunct="1">
        <a:lnSpc>
          <a:spcPct val="105000"/>
        </a:lnSpc>
        <a:spcBef>
          <a:spcPts val="600"/>
        </a:spcBef>
        <a:spcAft>
          <a:spcPts val="600"/>
        </a:spcAft>
        <a:buClr>
          <a:schemeClr val="accent1"/>
        </a:buClr>
        <a:buSzPct val="80000"/>
        <a:buFont typeface="Wingdings" panose="05000000000000000000" pitchFamily="2" charset="2"/>
        <a:buChar char="§"/>
        <a:defRPr sz="3200" b="0" kern="1200">
          <a:solidFill>
            <a:schemeClr val="tx1"/>
          </a:solidFill>
          <a:latin typeface="+mn-lt"/>
          <a:ea typeface="+mn-ea"/>
          <a:cs typeface="+mn-cs"/>
        </a:defRPr>
      </a:lvl2pPr>
      <a:lvl3pPr marL="914240" indent="-231606" algn="l" defTabSz="1218987" rtl="0" eaLnBrk="1" latinLnBrk="0" hangingPunct="1">
        <a:lnSpc>
          <a:spcPct val="105000"/>
        </a:lnSpc>
        <a:spcBef>
          <a:spcPts val="600"/>
        </a:spcBef>
        <a:spcAft>
          <a:spcPts val="600"/>
        </a:spcAft>
        <a:buClr>
          <a:srgbClr val="EF9A1D"/>
        </a:buClr>
        <a:buSzPct val="80000"/>
        <a:buFont typeface="Wingdings" panose="05000000000000000000" pitchFamily="2" charset="2"/>
        <a:buChar char="§"/>
        <a:defRPr sz="3000" b="0" kern="1200">
          <a:solidFill>
            <a:schemeClr val="tx1"/>
          </a:solidFill>
          <a:latin typeface="+mn-lt"/>
          <a:ea typeface="+mn-ea"/>
          <a:cs typeface="+mn-cs"/>
        </a:defRPr>
      </a:lvl3pPr>
      <a:lvl4pPr marL="1218987" indent="-231606" algn="l" defTabSz="1218987" rtl="0" eaLnBrk="1" latinLnBrk="0" hangingPunct="1">
        <a:lnSpc>
          <a:spcPct val="105000"/>
        </a:lnSpc>
        <a:spcBef>
          <a:spcPts val="600"/>
        </a:spcBef>
        <a:spcAft>
          <a:spcPts val="600"/>
        </a:spcAft>
        <a:buClr>
          <a:srgbClr val="ED9411"/>
        </a:buClr>
        <a:buSzPct val="80000"/>
        <a:buFont typeface="Wingdings" panose="05000000000000000000" pitchFamily="2" charset="2"/>
        <a:buChar char="§"/>
        <a:defRPr sz="2800" b="0" kern="1200">
          <a:solidFill>
            <a:schemeClr val="tx1"/>
          </a:solidFill>
          <a:latin typeface="+mn-lt"/>
          <a:ea typeface="+mn-ea"/>
          <a:cs typeface="+mn-cs"/>
        </a:defRPr>
      </a:lvl4pPr>
      <a:lvl5pPr marL="1523733" indent="-231606" algn="l" defTabSz="1218987" rtl="0" eaLnBrk="1" latinLnBrk="0" hangingPunct="1">
        <a:lnSpc>
          <a:spcPct val="105000"/>
        </a:lnSpc>
        <a:spcBef>
          <a:spcPts val="600"/>
        </a:spcBef>
        <a:spcAft>
          <a:spcPts val="600"/>
        </a:spcAft>
        <a:buClr>
          <a:srgbClr val="E28D10"/>
        </a:buClr>
        <a:buSzPct val="80000"/>
        <a:buFont typeface="Wingdings" panose="05000000000000000000" pitchFamily="2" charset="2"/>
        <a:buChar char="§"/>
        <a:defRPr sz="2600" b="0" kern="1200">
          <a:solidFill>
            <a:schemeClr val="tx1"/>
          </a:solidFill>
          <a:latin typeface="+mn-lt"/>
          <a:ea typeface="+mn-ea"/>
          <a:cs typeface="+mn-cs"/>
        </a:defRPr>
      </a:lvl5pPr>
      <a:lvl6pPr marL="1828480" indent="-231606"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6pPr>
      <a:lvl7pPr marL="2133227" indent="-231606"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7pPr>
      <a:lvl8pPr marL="2437972" indent="-231606"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8pPr>
      <a:lvl9pPr marL="2742720" indent="-231606"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9pPr>
    </p:bodyStyle>
    <p:otherStyle>
      <a:defPPr>
        <a:defRPr/>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2" algn="l" defTabSz="1218987" rtl="0" eaLnBrk="1" latinLnBrk="0" hangingPunct="1">
        <a:defRPr sz="2400" kern="1200">
          <a:solidFill>
            <a:schemeClr val="tx1"/>
          </a:solidFill>
          <a:latin typeface="+mn-lt"/>
          <a:ea typeface="+mn-ea"/>
          <a:cs typeface="+mn-cs"/>
        </a:defRPr>
      </a:lvl5pPr>
      <a:lvl6pPr marL="3047466"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2" pos="1843">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1D4380"/>
        </a:solidFill>
        <a:effectLst/>
      </p:bgPr>
    </p:bg>
    <p:spTree>
      <p:nvGrpSpPr>
        <p:cNvPr id="1" name=""/>
        <p:cNvGrpSpPr/>
        <p:nvPr/>
      </p:nvGrpSpPr>
      <p:grpSpPr>
        <a:xfrm>
          <a:off x="0" y="0"/>
          <a:ext cx="0" cy="0"/>
          <a:chOff x="0" y="0"/>
          <a:chExt cx="0" cy="0"/>
        </a:xfrm>
      </p:grpSpPr>
      <p:pic>
        <p:nvPicPr>
          <p:cNvPr id="16" name="Picture 15"/>
          <p:cNvPicPr>
            <a:picLocks noChangeAspect="1"/>
          </p:cNvPicPr>
          <p:nvPr userDrawn="1"/>
        </p:nvPicPr>
        <p:blipFill rotWithShape="1">
          <a:blip r:embed="rId22" cstate="print">
            <a:extLst>
              <a:ext uri="{28A0092B-C50C-407E-A947-70E740481C1C}">
                <a14:useLocalDpi xmlns:a14="http://schemas.microsoft.com/office/drawing/2010/main" val="0"/>
              </a:ext>
            </a:extLst>
          </a:blip>
          <a:srcRect r="3957" b="4063"/>
          <a:stretch/>
        </p:blipFill>
        <p:spPr>
          <a:xfrm>
            <a:off x="10944" y="973"/>
            <a:ext cx="12166937" cy="6857027"/>
          </a:xfrm>
          <a:prstGeom prst="rect">
            <a:avLst/>
          </a:prstGeom>
        </p:spPr>
      </p:pic>
      <p:sp>
        <p:nvSpPr>
          <p:cNvPr id="2" name="Title Placeholder 1"/>
          <p:cNvSpPr>
            <a:spLocks noGrp="1"/>
          </p:cNvSpPr>
          <p:nvPr>
            <p:ph type="title"/>
          </p:nvPr>
        </p:nvSpPr>
        <p:spPr>
          <a:xfrm>
            <a:off x="560652" y="342355"/>
            <a:ext cx="11076937" cy="957600"/>
          </a:xfrm>
          <a:prstGeom prst="rect">
            <a:avLst/>
          </a:prstGeom>
        </p:spPr>
        <p:txBody>
          <a:bodyPr vert="horz" lIns="91440" tIns="45720" rIns="91440" bIns="45720" rtlCol="0" anchor="t">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60652" y="1482812"/>
            <a:ext cx="11076937" cy="4419734"/>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8" name="Slide Number Placeholder 17"/>
          <p:cNvSpPr>
            <a:spLocks noGrp="1"/>
          </p:cNvSpPr>
          <p:nvPr>
            <p:ph type="sldNum" sz="quarter" idx="4"/>
          </p:nvPr>
        </p:nvSpPr>
        <p:spPr>
          <a:xfrm>
            <a:off x="8895103" y="6274159"/>
            <a:ext cx="2742486" cy="365125"/>
          </a:xfrm>
          <a:prstGeom prst="rect">
            <a:avLst/>
          </a:prstGeom>
        </p:spPr>
        <p:txBody>
          <a:bodyPr vert="horz" lIns="91440" tIns="45720" rIns="91440" bIns="45720" rtlCol="0" anchor="ctr"/>
          <a:lstStyle>
            <a:lvl1pPr algn="r">
              <a:defRPr sz="1999">
                <a:solidFill>
                  <a:srgbClr val="289FD7"/>
                </a:solidFill>
                <a:latin typeface="+mj-lt"/>
              </a:defRPr>
            </a:lvl1pPr>
          </a:lstStyle>
          <a:p>
            <a:pPr defTabSz="914126"/>
            <a:fld id="{0D099E2A-118A-4377-8F98-2DF40BCBA9FE}" type="slidenum">
              <a:rPr lang="en-US" smtClean="0"/>
              <a:pPr defTabSz="914126"/>
              <a:t>‹#›</a:t>
            </a:fld>
            <a:endParaRPr lang="en-US"/>
          </a:p>
        </p:txBody>
      </p:sp>
    </p:spTree>
    <p:extLst>
      <p:ext uri="{BB962C8B-B14F-4D97-AF65-F5344CB8AC3E}">
        <p14:creationId xmlns:p14="http://schemas.microsoft.com/office/powerpoint/2010/main" val="586225777"/>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 id="2147483690" r:id="rId18"/>
    <p:sldLayoutId id="2147483691" r:id="rId19"/>
    <p:sldLayoutId id="2147483692" r:id="rId20"/>
  </p:sldLayoutIdLst>
  <p:timing>
    <p:tnLst>
      <p:par>
        <p:cTn id="1" dur="indefinite" restart="never" nodeType="tmRoot"/>
      </p:par>
    </p:tnLst>
  </p:timing>
  <p:hf hdr="0" ftr="0" dt="0"/>
  <p:txStyles>
    <p:titleStyle>
      <a:lvl1pPr algn="l" defTabSz="914126" rtl="0" eaLnBrk="1" latinLnBrk="0" hangingPunct="1">
        <a:lnSpc>
          <a:spcPct val="90000"/>
        </a:lnSpc>
        <a:spcBef>
          <a:spcPct val="0"/>
        </a:spcBef>
        <a:buNone/>
        <a:defRPr sz="5398" kern="1200">
          <a:solidFill>
            <a:schemeClr val="bg1"/>
          </a:solidFill>
          <a:latin typeface="+mj-lt"/>
          <a:ea typeface="+mj-ea"/>
          <a:cs typeface="+mj-cs"/>
        </a:defRPr>
      </a:lvl1pPr>
    </p:titleStyle>
    <p:bodyStyle>
      <a:lvl1pPr marL="228531" indent="-228531" algn="l" defTabSz="914126" rtl="0" eaLnBrk="1" latinLnBrk="0" hangingPunct="1">
        <a:lnSpc>
          <a:spcPct val="90000"/>
        </a:lnSpc>
        <a:spcBef>
          <a:spcPts val="1000"/>
        </a:spcBef>
        <a:buFont typeface="Arial" panose="020B0604020202020204" pitchFamily="34" charset="0"/>
        <a:buChar char="•"/>
        <a:defRPr sz="3599" kern="1200">
          <a:solidFill>
            <a:schemeClr val="bg1"/>
          </a:solidFill>
          <a:latin typeface="+mn-lt"/>
          <a:ea typeface="+mn-ea"/>
          <a:cs typeface="+mn-cs"/>
        </a:defRPr>
      </a:lvl1pPr>
      <a:lvl2pPr marL="685594" indent="-228531" algn="l" defTabSz="914126" rtl="0" eaLnBrk="1" latinLnBrk="0" hangingPunct="1">
        <a:lnSpc>
          <a:spcPct val="90000"/>
        </a:lnSpc>
        <a:spcBef>
          <a:spcPts val="500"/>
        </a:spcBef>
        <a:buFont typeface="Arial" panose="020B0604020202020204" pitchFamily="34" charset="0"/>
        <a:buChar char="•"/>
        <a:defRPr sz="3199" kern="1200">
          <a:solidFill>
            <a:schemeClr val="bg1"/>
          </a:solidFill>
          <a:latin typeface="+mn-lt"/>
          <a:ea typeface="+mn-ea"/>
          <a:cs typeface="+mn-cs"/>
        </a:defRPr>
      </a:lvl2pPr>
      <a:lvl3pPr marL="1142657" indent="-228531" algn="l" defTabSz="914126" rtl="0" eaLnBrk="1" latinLnBrk="0" hangingPunct="1">
        <a:lnSpc>
          <a:spcPct val="90000"/>
        </a:lnSpc>
        <a:spcBef>
          <a:spcPts val="500"/>
        </a:spcBef>
        <a:buFont typeface="Arial" panose="020B0604020202020204" pitchFamily="34" charset="0"/>
        <a:buChar char="•"/>
        <a:defRPr sz="2799" kern="1200">
          <a:solidFill>
            <a:schemeClr val="bg1"/>
          </a:solidFill>
          <a:latin typeface="+mn-lt"/>
          <a:ea typeface="+mn-ea"/>
          <a:cs typeface="+mn-cs"/>
        </a:defRPr>
      </a:lvl3pPr>
      <a:lvl4pPr marL="1599720" indent="-228531" algn="l" defTabSz="914126" rtl="0" eaLnBrk="1" latinLnBrk="0" hangingPunct="1">
        <a:lnSpc>
          <a:spcPct val="90000"/>
        </a:lnSpc>
        <a:spcBef>
          <a:spcPts val="500"/>
        </a:spcBef>
        <a:buFont typeface="Arial" panose="020B0604020202020204" pitchFamily="34" charset="0"/>
        <a:buChar char="•"/>
        <a:defRPr sz="2399" kern="1200">
          <a:solidFill>
            <a:schemeClr val="bg1"/>
          </a:solidFill>
          <a:latin typeface="+mn-lt"/>
          <a:ea typeface="+mn-ea"/>
          <a:cs typeface="+mn-cs"/>
        </a:defRPr>
      </a:lvl4pPr>
      <a:lvl5pPr marL="2056783" indent="-228531" algn="l" defTabSz="914126" rtl="0" eaLnBrk="1" latinLnBrk="0" hangingPunct="1">
        <a:lnSpc>
          <a:spcPct val="90000"/>
        </a:lnSpc>
        <a:spcBef>
          <a:spcPts val="500"/>
        </a:spcBef>
        <a:buFont typeface="Arial" panose="020B0604020202020204" pitchFamily="34" charset="0"/>
        <a:buChar char="•"/>
        <a:defRPr sz="2399" kern="1200">
          <a:solidFill>
            <a:schemeClr val="bg1"/>
          </a:solidFill>
          <a:latin typeface="+mn-lt"/>
          <a:ea typeface="+mn-ea"/>
          <a:cs typeface="+mn-cs"/>
        </a:defRPr>
      </a:lvl5pPr>
      <a:lvl6pPr marL="2513846"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p:bodyStyle>
    <p:otherStyle>
      <a:defPPr>
        <a:defRPr lang="en-US"/>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1"/>
            <a:ext cx="11652805"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171" y="1189178"/>
            <a:ext cx="11650486" cy="2184808"/>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userDrawn="1"/>
        </p:nvPicPr>
        <p:blipFill>
          <a:blip r:embed="rId32" cstate="print">
            <a:extLst>
              <a:ext uri="{28A0092B-C50C-407E-A947-70E740481C1C}">
                <a14:useLocalDpi xmlns:a14="http://schemas.microsoft.com/office/drawing/2010/main" val="0"/>
              </a:ext>
            </a:extLst>
          </a:blip>
          <a:stretch>
            <a:fillRect/>
          </a:stretch>
        </p:blipFill>
        <p:spPr>
          <a:xfrm rot="5400000">
            <a:off x="10321813" y="1906465"/>
            <a:ext cx="4214127" cy="401200"/>
          </a:xfrm>
          <a:prstGeom prst="rect">
            <a:avLst/>
          </a:prstGeom>
        </p:spPr>
      </p:pic>
    </p:spTree>
    <p:extLst>
      <p:ext uri="{BB962C8B-B14F-4D97-AF65-F5344CB8AC3E}">
        <p14:creationId xmlns:p14="http://schemas.microsoft.com/office/powerpoint/2010/main" val="559683946"/>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02" r:id="rId9"/>
    <p:sldLayoutId id="2147483703" r:id="rId10"/>
    <p:sldLayoutId id="2147483704" r:id="rId11"/>
    <p:sldLayoutId id="2147483705" r:id="rId12"/>
    <p:sldLayoutId id="2147483706" r:id="rId13"/>
    <p:sldLayoutId id="2147483707" r:id="rId14"/>
    <p:sldLayoutId id="2147483708" r:id="rId15"/>
    <p:sldLayoutId id="2147483709" r:id="rId16"/>
    <p:sldLayoutId id="2147483710" r:id="rId17"/>
    <p:sldLayoutId id="2147483711" r:id="rId18"/>
    <p:sldLayoutId id="2147483712" r:id="rId19"/>
    <p:sldLayoutId id="2147483713" r:id="rId20"/>
    <p:sldLayoutId id="2147483714" r:id="rId21"/>
    <p:sldLayoutId id="2147483715" r:id="rId22"/>
    <p:sldLayoutId id="2147483716" r:id="rId23"/>
    <p:sldLayoutId id="2147483717" r:id="rId24"/>
    <p:sldLayoutId id="2147483718" r:id="rId25"/>
    <p:sldLayoutId id="2147483719" r:id="rId26"/>
    <p:sldLayoutId id="2147483720" r:id="rId27"/>
    <p:sldLayoutId id="2147483721" r:id="rId28"/>
    <p:sldLayoutId id="2147483722" r:id="rId29"/>
    <p:sldLayoutId id="2147483723" r:id="rId30"/>
  </p:sldLayoutIdLst>
  <p:transition>
    <p:fade/>
  </p:transition>
  <p:timing>
    <p:tnLst>
      <p:par>
        <p:cTn id="1" dur="indefinite" restart="never" nodeType="tmRoot"/>
      </p:par>
    </p:tnLst>
  </p:timing>
  <p:txStyles>
    <p:titleStyle>
      <a:lvl1pPr algn="l" defTabSz="914180"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hyperlink" Target="http://softuni.bg/" TargetMode="External"/><Relationship Id="rId7" Type="http://schemas.openxmlformats.org/officeDocument/2006/relationships/image" Target="../media/image23.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22.png"/><Relationship Id="rId11" Type="http://schemas.openxmlformats.org/officeDocument/2006/relationships/image" Target="../media/image3.png"/><Relationship Id="rId5" Type="http://schemas.openxmlformats.org/officeDocument/2006/relationships/image" Target="../media/image21.png"/><Relationship Id="rId10" Type="http://schemas.openxmlformats.org/officeDocument/2006/relationships/hyperlink" Target="http://softuni.org/" TargetMode="External"/><Relationship Id="rId4" Type="http://schemas.openxmlformats.org/officeDocument/2006/relationships/hyperlink" Target="http://creativecommons.org/licenses/by-nc-sa/4.0/" TargetMode="External"/><Relationship Id="rId9" Type="http://schemas.openxmlformats.org/officeDocument/2006/relationships/image" Target="../media/image25.png"/></Relationships>
</file>

<file path=ppt/slides/_rels/slide10.xml.rels><?xml version="1.0" encoding="UTF-8" standalone="yes"?>
<Relationships xmlns="http://schemas.openxmlformats.org/package/2006/relationships"><Relationship Id="rId8" Type="http://schemas.openxmlformats.org/officeDocument/2006/relationships/image" Target="../media/image124.png"/><Relationship Id="rId13" Type="http://schemas.openxmlformats.org/officeDocument/2006/relationships/image" Target="../media/image129.png"/><Relationship Id="rId18" Type="http://schemas.openxmlformats.org/officeDocument/2006/relationships/image" Target="../media/image134.png"/><Relationship Id="rId26" Type="http://schemas.openxmlformats.org/officeDocument/2006/relationships/image" Target="../media/image142.png"/><Relationship Id="rId3" Type="http://schemas.openxmlformats.org/officeDocument/2006/relationships/image" Target="../media/image119.png"/><Relationship Id="rId21" Type="http://schemas.openxmlformats.org/officeDocument/2006/relationships/image" Target="../media/image137.jpeg"/><Relationship Id="rId7" Type="http://schemas.openxmlformats.org/officeDocument/2006/relationships/image" Target="../media/image123.emf"/><Relationship Id="rId12" Type="http://schemas.openxmlformats.org/officeDocument/2006/relationships/image" Target="../media/image128.png"/><Relationship Id="rId17" Type="http://schemas.openxmlformats.org/officeDocument/2006/relationships/image" Target="../media/image133.png"/><Relationship Id="rId25" Type="http://schemas.openxmlformats.org/officeDocument/2006/relationships/image" Target="../media/image141.png"/><Relationship Id="rId2" Type="http://schemas.openxmlformats.org/officeDocument/2006/relationships/notesSlide" Target="../notesSlides/notesSlide9.xml"/><Relationship Id="rId16" Type="http://schemas.openxmlformats.org/officeDocument/2006/relationships/image" Target="../media/image132.png"/><Relationship Id="rId20" Type="http://schemas.openxmlformats.org/officeDocument/2006/relationships/image" Target="../media/image136.png"/><Relationship Id="rId29" Type="http://schemas.openxmlformats.org/officeDocument/2006/relationships/image" Target="../media/image145.png"/><Relationship Id="rId1" Type="http://schemas.openxmlformats.org/officeDocument/2006/relationships/slideLayout" Target="../slideLayouts/slideLayout38.xml"/><Relationship Id="rId6" Type="http://schemas.openxmlformats.org/officeDocument/2006/relationships/image" Target="../media/image122.png"/><Relationship Id="rId11" Type="http://schemas.openxmlformats.org/officeDocument/2006/relationships/image" Target="../media/image127.png"/><Relationship Id="rId24" Type="http://schemas.openxmlformats.org/officeDocument/2006/relationships/image" Target="../media/image140.png"/><Relationship Id="rId5" Type="http://schemas.openxmlformats.org/officeDocument/2006/relationships/image" Target="../media/image121.png"/><Relationship Id="rId15" Type="http://schemas.openxmlformats.org/officeDocument/2006/relationships/image" Target="../media/image131.emf"/><Relationship Id="rId23" Type="http://schemas.openxmlformats.org/officeDocument/2006/relationships/image" Target="../media/image139.jpg"/><Relationship Id="rId28" Type="http://schemas.openxmlformats.org/officeDocument/2006/relationships/image" Target="../media/image144.png"/><Relationship Id="rId10" Type="http://schemas.openxmlformats.org/officeDocument/2006/relationships/image" Target="../media/image126.png"/><Relationship Id="rId19" Type="http://schemas.openxmlformats.org/officeDocument/2006/relationships/image" Target="../media/image135.jpg"/><Relationship Id="rId4" Type="http://schemas.openxmlformats.org/officeDocument/2006/relationships/image" Target="../media/image120.png"/><Relationship Id="rId9" Type="http://schemas.openxmlformats.org/officeDocument/2006/relationships/image" Target="../media/image125.png"/><Relationship Id="rId14" Type="http://schemas.openxmlformats.org/officeDocument/2006/relationships/image" Target="../media/image130.png"/><Relationship Id="rId22" Type="http://schemas.openxmlformats.org/officeDocument/2006/relationships/image" Target="../media/image138.jpg"/><Relationship Id="rId27" Type="http://schemas.openxmlformats.org/officeDocument/2006/relationships/image" Target="../media/image143.png"/></Relationships>
</file>

<file path=ppt/slides/_rels/slide11.xml.rels><?xml version="1.0" encoding="UTF-8" standalone="yes"?>
<Relationships xmlns="http://schemas.openxmlformats.org/package/2006/relationships"><Relationship Id="rId2" Type="http://schemas.openxmlformats.org/officeDocument/2006/relationships/image" Target="../media/image146.jpe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47.jpe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0.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1.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7.jpe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tags" Target="../tags/tag13.xml"/><Relationship Id="rId18" Type="http://schemas.openxmlformats.org/officeDocument/2006/relationships/slideLayout" Target="../slideLayouts/slideLayout2.xml"/><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tags" Target="../tags/tag12.xml"/><Relationship Id="rId17" Type="http://schemas.openxmlformats.org/officeDocument/2006/relationships/tags" Target="../tags/tag17.xml"/><Relationship Id="rId2" Type="http://schemas.openxmlformats.org/officeDocument/2006/relationships/tags" Target="../tags/tag2.xml"/><Relationship Id="rId16" Type="http://schemas.openxmlformats.org/officeDocument/2006/relationships/tags" Target="../tags/tag16.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5" Type="http://schemas.openxmlformats.org/officeDocument/2006/relationships/tags" Target="../tags/tag5.xml"/><Relationship Id="rId15" Type="http://schemas.openxmlformats.org/officeDocument/2006/relationships/tags" Target="../tags/tag15.xml"/><Relationship Id="rId10" Type="http://schemas.openxmlformats.org/officeDocument/2006/relationships/tags" Target="../tags/tag10.xml"/><Relationship Id="rId19" Type="http://schemas.openxmlformats.org/officeDocument/2006/relationships/notesSlide" Target="../notesSlides/notesSlide10.xml"/><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tags" Target="../tags/tag14.xml"/></Relationships>
</file>

<file path=ppt/slides/_rels/slide22.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153.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153.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hyperlink" Target="http://www.sbtech.com/" TargetMode="External"/><Relationship Id="rId13" Type="http://schemas.openxmlformats.org/officeDocument/2006/relationships/image" Target="../media/image160.png"/><Relationship Id="rId18" Type="http://schemas.openxmlformats.org/officeDocument/2006/relationships/hyperlink" Target="http://www.luxoft.com/bulgaria/" TargetMode="External"/><Relationship Id="rId3" Type="http://schemas.openxmlformats.org/officeDocument/2006/relationships/hyperlink" Target="https://softuni.bg/courses/web-services-and-cloud/" TargetMode="External"/><Relationship Id="rId21" Type="http://schemas.openxmlformats.org/officeDocument/2006/relationships/image" Target="../media/image164.png"/><Relationship Id="rId7" Type="http://schemas.openxmlformats.org/officeDocument/2006/relationships/image" Target="../media/image157.png"/><Relationship Id="rId12" Type="http://schemas.openxmlformats.org/officeDocument/2006/relationships/hyperlink" Target="http://smartit.bg/" TargetMode="External"/><Relationship Id="rId17" Type="http://schemas.openxmlformats.org/officeDocument/2006/relationships/image" Target="../media/image162.png"/><Relationship Id="rId2" Type="http://schemas.openxmlformats.org/officeDocument/2006/relationships/notesSlide" Target="../notesSlides/notesSlide11.xml"/><Relationship Id="rId16" Type="http://schemas.openxmlformats.org/officeDocument/2006/relationships/hyperlink" Target="http://www.superhosting.bg/" TargetMode="External"/><Relationship Id="rId20" Type="http://schemas.openxmlformats.org/officeDocument/2006/relationships/hyperlink" Target="http://www.indeavr.com/" TargetMode="External"/><Relationship Id="rId1" Type="http://schemas.openxmlformats.org/officeDocument/2006/relationships/slideLayout" Target="../slideLayouts/slideLayout8.xml"/><Relationship Id="rId6" Type="http://schemas.openxmlformats.org/officeDocument/2006/relationships/hyperlink" Target="http://xs-software.com/" TargetMode="External"/><Relationship Id="rId11" Type="http://schemas.openxmlformats.org/officeDocument/2006/relationships/image" Target="../media/image159.png"/><Relationship Id="rId5" Type="http://schemas.openxmlformats.org/officeDocument/2006/relationships/image" Target="../media/image156.jpeg"/><Relationship Id="rId15" Type="http://schemas.openxmlformats.org/officeDocument/2006/relationships/image" Target="../media/image161.png"/><Relationship Id="rId10" Type="http://schemas.openxmlformats.org/officeDocument/2006/relationships/hyperlink" Target="http://komfo.com/" TargetMode="External"/><Relationship Id="rId19" Type="http://schemas.openxmlformats.org/officeDocument/2006/relationships/image" Target="../media/image163.png"/><Relationship Id="rId4" Type="http://schemas.openxmlformats.org/officeDocument/2006/relationships/hyperlink" Target="http://www.vivacom.bg/" TargetMode="External"/><Relationship Id="rId9" Type="http://schemas.openxmlformats.org/officeDocument/2006/relationships/image" Target="../media/image158.png"/><Relationship Id="rId14" Type="http://schemas.openxmlformats.org/officeDocument/2006/relationships/hyperlink" Target="http://www.softwaregroup-bg.com/" TargetMode="External"/></Relationships>
</file>

<file path=ppt/slides/_rels/slide28.xml.rels><?xml version="1.0" encoding="UTF-8" standalone="yes"?>
<Relationships xmlns="http://schemas.openxmlformats.org/package/2006/relationships"><Relationship Id="rId3" Type="http://schemas.openxmlformats.org/officeDocument/2006/relationships/hyperlink" Target="http://creativecommons.org/licenses/by-nc-sa/4.0/"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hyperlink" Target="http://creativecommons.org/licenses/by-nc-sa/3.0/deed.en_US" TargetMode="External"/><Relationship Id="rId5" Type="http://schemas.openxmlformats.org/officeDocument/2006/relationships/hyperlink" Target="https://telerikacademy.com/Courses/Courses/Details/187" TargetMode="External"/><Relationship Id="rId4" Type="http://schemas.openxmlformats.org/officeDocument/2006/relationships/image" Target="../media/image21.png"/></Relationships>
</file>

<file path=ppt/slides/_rels/slide29.xml.rels><?xml version="1.0" encoding="UTF-8" standalone="yes"?>
<Relationships xmlns="http://schemas.openxmlformats.org/package/2006/relationships"><Relationship Id="rId8" Type="http://schemas.openxmlformats.org/officeDocument/2006/relationships/image" Target="../media/image165.png"/><Relationship Id="rId13" Type="http://schemas.openxmlformats.org/officeDocument/2006/relationships/image" Target="../media/image168.png"/><Relationship Id="rId3" Type="http://schemas.openxmlformats.org/officeDocument/2006/relationships/hyperlink" Target="http://softuni.org/" TargetMode="External"/><Relationship Id="rId7" Type="http://schemas.openxmlformats.org/officeDocument/2006/relationships/hyperlink" Target="http://forum.softuni.bg/" TargetMode="External"/><Relationship Id="rId12" Type="http://schemas.openxmlformats.org/officeDocument/2006/relationships/image" Target="../media/image167.png"/><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hyperlink" Target="http://www.youtube.com/SoftwareUniversity" TargetMode="External"/><Relationship Id="rId11" Type="http://schemas.openxmlformats.org/officeDocument/2006/relationships/image" Target="../media/image166.png"/><Relationship Id="rId5" Type="http://schemas.openxmlformats.org/officeDocument/2006/relationships/hyperlink" Target="https://www.facebook.com/SoftwareUniversity" TargetMode="External"/><Relationship Id="rId10" Type="http://schemas.openxmlformats.org/officeDocument/2006/relationships/hyperlink" Target="http://www.facebook.com/SoftwareUniversity" TargetMode="External"/><Relationship Id="rId4" Type="http://schemas.openxmlformats.org/officeDocument/2006/relationships/hyperlink" Target="http://softuni.bg/" TargetMode="External"/><Relationship Id="rId9" Type="http://schemas.openxmlformats.org/officeDocument/2006/relationships/image" Target="../media/image7.png"/><Relationship Id="rId14" Type="http://schemas.openxmlformats.org/officeDocument/2006/relationships/image" Target="../media/image169.png"/></Relationships>
</file>

<file path=ppt/slides/_rels/slide3.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3" Type="http://schemas.openxmlformats.org/officeDocument/2006/relationships/image" Target="../media/image41.emf"/><Relationship Id="rId18" Type="http://schemas.openxmlformats.org/officeDocument/2006/relationships/image" Target="../media/image46.emf"/><Relationship Id="rId26" Type="http://schemas.openxmlformats.org/officeDocument/2006/relationships/image" Target="../media/image54.emf"/><Relationship Id="rId3" Type="http://schemas.openxmlformats.org/officeDocument/2006/relationships/image" Target="../media/image31.png"/><Relationship Id="rId21" Type="http://schemas.openxmlformats.org/officeDocument/2006/relationships/image" Target="../media/image49.emf"/><Relationship Id="rId7" Type="http://schemas.openxmlformats.org/officeDocument/2006/relationships/image" Target="../media/image35.emf"/><Relationship Id="rId12" Type="http://schemas.openxmlformats.org/officeDocument/2006/relationships/image" Target="../media/image40.emf"/><Relationship Id="rId17" Type="http://schemas.openxmlformats.org/officeDocument/2006/relationships/image" Target="../media/image45.png"/><Relationship Id="rId25" Type="http://schemas.openxmlformats.org/officeDocument/2006/relationships/image" Target="../media/image53.emf"/><Relationship Id="rId33" Type="http://schemas.openxmlformats.org/officeDocument/2006/relationships/image" Target="../media/image61.emf"/><Relationship Id="rId2" Type="http://schemas.openxmlformats.org/officeDocument/2006/relationships/notesSlide" Target="../notesSlides/notesSlide7.xml"/><Relationship Id="rId16" Type="http://schemas.openxmlformats.org/officeDocument/2006/relationships/image" Target="../media/image44.png"/><Relationship Id="rId20" Type="http://schemas.openxmlformats.org/officeDocument/2006/relationships/image" Target="../media/image48.emf"/><Relationship Id="rId29" Type="http://schemas.openxmlformats.org/officeDocument/2006/relationships/image" Target="../media/image57.emf"/><Relationship Id="rId1" Type="http://schemas.openxmlformats.org/officeDocument/2006/relationships/slideLayout" Target="../slideLayouts/slideLayout2.xml"/><Relationship Id="rId6" Type="http://schemas.openxmlformats.org/officeDocument/2006/relationships/image" Target="../media/image34.png"/><Relationship Id="rId11" Type="http://schemas.openxmlformats.org/officeDocument/2006/relationships/image" Target="../media/image39.emf"/><Relationship Id="rId24" Type="http://schemas.openxmlformats.org/officeDocument/2006/relationships/image" Target="../media/image52.emf"/><Relationship Id="rId32" Type="http://schemas.openxmlformats.org/officeDocument/2006/relationships/image" Target="../media/image60.emf"/><Relationship Id="rId5" Type="http://schemas.openxmlformats.org/officeDocument/2006/relationships/image" Target="../media/image33.emf"/><Relationship Id="rId15" Type="http://schemas.openxmlformats.org/officeDocument/2006/relationships/image" Target="../media/image43.emf"/><Relationship Id="rId23" Type="http://schemas.openxmlformats.org/officeDocument/2006/relationships/image" Target="../media/image51.emf"/><Relationship Id="rId28" Type="http://schemas.openxmlformats.org/officeDocument/2006/relationships/image" Target="../media/image56.emf"/><Relationship Id="rId10" Type="http://schemas.openxmlformats.org/officeDocument/2006/relationships/image" Target="../media/image38.emf"/><Relationship Id="rId19" Type="http://schemas.openxmlformats.org/officeDocument/2006/relationships/image" Target="../media/image47.emf"/><Relationship Id="rId31" Type="http://schemas.openxmlformats.org/officeDocument/2006/relationships/image" Target="../media/image59.emf"/><Relationship Id="rId4" Type="http://schemas.openxmlformats.org/officeDocument/2006/relationships/image" Target="../media/image32.png"/><Relationship Id="rId9" Type="http://schemas.openxmlformats.org/officeDocument/2006/relationships/image" Target="../media/image37.emf"/><Relationship Id="rId14" Type="http://schemas.openxmlformats.org/officeDocument/2006/relationships/image" Target="../media/image42.emf"/><Relationship Id="rId22" Type="http://schemas.openxmlformats.org/officeDocument/2006/relationships/image" Target="../media/image50.emf"/><Relationship Id="rId27" Type="http://schemas.openxmlformats.org/officeDocument/2006/relationships/image" Target="../media/image55.emf"/><Relationship Id="rId30" Type="http://schemas.openxmlformats.org/officeDocument/2006/relationships/image" Target="../media/image58.emf"/><Relationship Id="rId8" Type="http://schemas.openxmlformats.org/officeDocument/2006/relationships/image" Target="../media/image36.png"/></Relationships>
</file>

<file path=ppt/slides/_rels/slide9.xml.rels><?xml version="1.0" encoding="UTF-8" standalone="yes"?>
<Relationships xmlns="http://schemas.openxmlformats.org/package/2006/relationships"><Relationship Id="rId13" Type="http://schemas.openxmlformats.org/officeDocument/2006/relationships/image" Target="../media/image72.png"/><Relationship Id="rId18" Type="http://schemas.openxmlformats.org/officeDocument/2006/relationships/image" Target="../media/image77.png"/><Relationship Id="rId26" Type="http://schemas.openxmlformats.org/officeDocument/2006/relationships/image" Target="../media/image85.png"/><Relationship Id="rId39" Type="http://schemas.openxmlformats.org/officeDocument/2006/relationships/image" Target="../media/image98.png"/><Relationship Id="rId21" Type="http://schemas.openxmlformats.org/officeDocument/2006/relationships/image" Target="../media/image80.gif"/><Relationship Id="rId34" Type="http://schemas.openxmlformats.org/officeDocument/2006/relationships/image" Target="../media/image93.jpeg"/><Relationship Id="rId42" Type="http://schemas.openxmlformats.org/officeDocument/2006/relationships/image" Target="../media/image101.png"/><Relationship Id="rId47" Type="http://schemas.openxmlformats.org/officeDocument/2006/relationships/image" Target="../media/image105.png"/><Relationship Id="rId50" Type="http://schemas.openxmlformats.org/officeDocument/2006/relationships/image" Target="../media/image107.png"/><Relationship Id="rId55" Type="http://schemas.openxmlformats.org/officeDocument/2006/relationships/image" Target="../media/image112.gif"/><Relationship Id="rId7" Type="http://schemas.openxmlformats.org/officeDocument/2006/relationships/image" Target="../media/image66.jpeg"/><Relationship Id="rId2" Type="http://schemas.openxmlformats.org/officeDocument/2006/relationships/notesSlide" Target="../notesSlides/notesSlide8.xml"/><Relationship Id="rId16" Type="http://schemas.openxmlformats.org/officeDocument/2006/relationships/image" Target="../media/image75.png"/><Relationship Id="rId29" Type="http://schemas.openxmlformats.org/officeDocument/2006/relationships/image" Target="../media/image88.png"/><Relationship Id="rId11" Type="http://schemas.openxmlformats.org/officeDocument/2006/relationships/image" Target="../media/image70.png"/><Relationship Id="rId24" Type="http://schemas.openxmlformats.org/officeDocument/2006/relationships/image" Target="../media/image83.png"/><Relationship Id="rId32" Type="http://schemas.openxmlformats.org/officeDocument/2006/relationships/image" Target="../media/image91.png"/><Relationship Id="rId37" Type="http://schemas.openxmlformats.org/officeDocument/2006/relationships/image" Target="../media/image96.png"/><Relationship Id="rId40" Type="http://schemas.openxmlformats.org/officeDocument/2006/relationships/image" Target="../media/image99.png"/><Relationship Id="rId45" Type="http://schemas.openxmlformats.org/officeDocument/2006/relationships/image" Target="../media/image104.jpg"/><Relationship Id="rId53" Type="http://schemas.openxmlformats.org/officeDocument/2006/relationships/image" Target="../media/image110.png"/><Relationship Id="rId58" Type="http://schemas.openxmlformats.org/officeDocument/2006/relationships/image" Target="../media/image115.jpg"/><Relationship Id="rId5" Type="http://schemas.openxmlformats.org/officeDocument/2006/relationships/image" Target="../media/image64.png"/><Relationship Id="rId61" Type="http://schemas.openxmlformats.org/officeDocument/2006/relationships/image" Target="../media/image118.jpeg"/><Relationship Id="rId19" Type="http://schemas.openxmlformats.org/officeDocument/2006/relationships/image" Target="../media/image78.png"/><Relationship Id="rId14" Type="http://schemas.openxmlformats.org/officeDocument/2006/relationships/image" Target="../media/image73.png"/><Relationship Id="rId22" Type="http://schemas.openxmlformats.org/officeDocument/2006/relationships/image" Target="../media/image81.png"/><Relationship Id="rId27" Type="http://schemas.openxmlformats.org/officeDocument/2006/relationships/image" Target="../media/image86.png"/><Relationship Id="rId30" Type="http://schemas.openxmlformats.org/officeDocument/2006/relationships/image" Target="../media/image89.png"/><Relationship Id="rId35" Type="http://schemas.openxmlformats.org/officeDocument/2006/relationships/image" Target="../media/image94.jpeg"/><Relationship Id="rId43" Type="http://schemas.openxmlformats.org/officeDocument/2006/relationships/image" Target="../media/image102.png"/><Relationship Id="rId48" Type="http://schemas.openxmlformats.org/officeDocument/2006/relationships/image" Target="../media/image106.png"/><Relationship Id="rId56" Type="http://schemas.openxmlformats.org/officeDocument/2006/relationships/image" Target="../media/image113.gif"/><Relationship Id="rId8" Type="http://schemas.openxmlformats.org/officeDocument/2006/relationships/image" Target="../media/image67.jpeg"/><Relationship Id="rId51" Type="http://schemas.openxmlformats.org/officeDocument/2006/relationships/image" Target="../media/image108.png"/><Relationship Id="rId3" Type="http://schemas.openxmlformats.org/officeDocument/2006/relationships/image" Target="../media/image62.jpg"/><Relationship Id="rId12" Type="http://schemas.openxmlformats.org/officeDocument/2006/relationships/image" Target="../media/image71.png"/><Relationship Id="rId17" Type="http://schemas.openxmlformats.org/officeDocument/2006/relationships/image" Target="../media/image76.png"/><Relationship Id="rId25" Type="http://schemas.openxmlformats.org/officeDocument/2006/relationships/image" Target="../media/image84.png"/><Relationship Id="rId33" Type="http://schemas.openxmlformats.org/officeDocument/2006/relationships/image" Target="../media/image92.gif"/><Relationship Id="rId38" Type="http://schemas.openxmlformats.org/officeDocument/2006/relationships/image" Target="../media/image97.png"/><Relationship Id="rId46" Type="http://schemas.openxmlformats.org/officeDocument/2006/relationships/hyperlink" Target="http://www.10thmagnitude.com/" TargetMode="External"/><Relationship Id="rId59" Type="http://schemas.openxmlformats.org/officeDocument/2006/relationships/image" Target="../media/image116.jpg"/><Relationship Id="rId20" Type="http://schemas.openxmlformats.org/officeDocument/2006/relationships/image" Target="../media/image79.png"/><Relationship Id="rId41" Type="http://schemas.openxmlformats.org/officeDocument/2006/relationships/image" Target="../media/image100.png"/><Relationship Id="rId54" Type="http://schemas.openxmlformats.org/officeDocument/2006/relationships/image" Target="../media/image111.jpg"/><Relationship Id="rId1" Type="http://schemas.openxmlformats.org/officeDocument/2006/relationships/slideLayout" Target="../slideLayouts/slideLayout13.xml"/><Relationship Id="rId6" Type="http://schemas.openxmlformats.org/officeDocument/2006/relationships/image" Target="../media/image65.png"/><Relationship Id="rId15" Type="http://schemas.openxmlformats.org/officeDocument/2006/relationships/image" Target="../media/image74.jpeg"/><Relationship Id="rId23" Type="http://schemas.openxmlformats.org/officeDocument/2006/relationships/image" Target="../media/image82.png"/><Relationship Id="rId28" Type="http://schemas.openxmlformats.org/officeDocument/2006/relationships/image" Target="../media/image87.png"/><Relationship Id="rId36" Type="http://schemas.openxmlformats.org/officeDocument/2006/relationships/image" Target="../media/image95.jpg"/><Relationship Id="rId49" Type="http://schemas.openxmlformats.org/officeDocument/2006/relationships/hyperlink" Target="http://www.dotnetsolutions.co.uk/" TargetMode="External"/><Relationship Id="rId57" Type="http://schemas.openxmlformats.org/officeDocument/2006/relationships/image" Target="../media/image114.jpeg"/><Relationship Id="rId10" Type="http://schemas.openxmlformats.org/officeDocument/2006/relationships/image" Target="../media/image69.png"/><Relationship Id="rId31" Type="http://schemas.openxmlformats.org/officeDocument/2006/relationships/image" Target="../media/image90.png"/><Relationship Id="rId44" Type="http://schemas.openxmlformats.org/officeDocument/2006/relationships/image" Target="../media/image103.jpeg"/><Relationship Id="rId52" Type="http://schemas.openxmlformats.org/officeDocument/2006/relationships/image" Target="../media/image109.png"/><Relationship Id="rId60" Type="http://schemas.openxmlformats.org/officeDocument/2006/relationships/image" Target="../media/image117.jpg"/><Relationship Id="rId4" Type="http://schemas.openxmlformats.org/officeDocument/2006/relationships/image" Target="../media/image63.tiff"/><Relationship Id="rId9" Type="http://schemas.openxmlformats.org/officeDocument/2006/relationships/image" Target="../media/image6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5027612" y="2189228"/>
            <a:ext cx="6391741" cy="1087372"/>
          </a:xfrm>
        </p:spPr>
        <p:txBody>
          <a:bodyPr>
            <a:normAutofit/>
          </a:bodyPr>
          <a:lstStyle/>
          <a:p>
            <a:r>
              <a:rPr lang="en-US" dirty="0" smtClean="0"/>
              <a:t>Microsoft Azure</a:t>
            </a:r>
            <a:endParaRPr lang="en-US" dirty="0"/>
          </a:p>
        </p:txBody>
      </p:sp>
      <p:sp>
        <p:nvSpPr>
          <p:cNvPr id="7" name="Text Placeholder 6"/>
          <p:cNvSpPr>
            <a:spLocks noGrp="1"/>
          </p:cNvSpPr>
          <p:nvPr>
            <p:ph type="body" sz="quarter" idx="10"/>
          </p:nvPr>
        </p:nvSpPr>
        <p:spPr>
          <a:xfrm>
            <a:off x="760412" y="4419600"/>
            <a:ext cx="3187613" cy="525135"/>
          </a:xfrm>
        </p:spPr>
        <p:txBody>
          <a:bodyPr/>
          <a:lstStyle/>
          <a:p>
            <a:r>
              <a:rPr lang="en-US" dirty="0" smtClean="0"/>
              <a:t>SoftUni Team</a:t>
            </a:r>
            <a:endParaRPr lang="en-US" dirty="0"/>
          </a:p>
        </p:txBody>
      </p:sp>
      <p:sp>
        <p:nvSpPr>
          <p:cNvPr id="8" name="Text Placeholder 7"/>
          <p:cNvSpPr>
            <a:spLocks noGrp="1"/>
          </p:cNvSpPr>
          <p:nvPr>
            <p:ph type="body" sz="quarter" idx="13"/>
          </p:nvPr>
        </p:nvSpPr>
        <p:spPr>
          <a:xfrm>
            <a:off x="760413" y="4889499"/>
            <a:ext cx="3187614" cy="444343"/>
          </a:xfrm>
        </p:spPr>
        <p:txBody>
          <a:bodyPr/>
          <a:lstStyle/>
          <a:p>
            <a:r>
              <a:rPr lang="en-US" dirty="0"/>
              <a:t>Technical </a:t>
            </a:r>
            <a:r>
              <a:rPr lang="en-US" dirty="0" smtClean="0"/>
              <a:t>Trainers</a:t>
            </a:r>
            <a:endParaRPr lang="en-US" dirty="0"/>
          </a:p>
        </p:txBody>
      </p:sp>
      <p:sp>
        <p:nvSpPr>
          <p:cNvPr id="11" name="Text Placeholder 10"/>
          <p:cNvSpPr>
            <a:spLocks noGrp="1"/>
          </p:cNvSpPr>
          <p:nvPr>
            <p:ph type="body" sz="quarter" idx="17"/>
          </p:nvPr>
        </p:nvSpPr>
        <p:spPr/>
        <p:txBody>
          <a:bodyPr/>
          <a:lstStyle/>
          <a:p>
            <a:r>
              <a:rPr lang="en-US" dirty="0"/>
              <a:t>Software </a:t>
            </a:r>
            <a:r>
              <a:rPr lang="en-US" dirty="0" smtClean="0"/>
              <a:t>University</a:t>
            </a:r>
            <a:endParaRPr lang="en-US" dirty="0"/>
          </a:p>
        </p:txBody>
      </p:sp>
      <p:sp>
        <p:nvSpPr>
          <p:cNvPr id="12" name="Text Placeholder 11"/>
          <p:cNvSpPr>
            <a:spLocks noGrp="1"/>
          </p:cNvSpPr>
          <p:nvPr>
            <p:ph type="body" sz="quarter" idx="18"/>
          </p:nvPr>
        </p:nvSpPr>
        <p:spPr/>
        <p:txBody>
          <a:bodyPr/>
          <a:lstStyle/>
          <a:p>
            <a:r>
              <a:rPr lang="en-US" dirty="0">
                <a:hlinkClick r:id="rId3"/>
              </a:rPr>
              <a:t>http://</a:t>
            </a:r>
            <a:r>
              <a:rPr lang="en-US" dirty="0" smtClean="0">
                <a:hlinkClick r:id="rId3"/>
              </a:rPr>
              <a:t>softuni.bg</a:t>
            </a:r>
            <a:endParaRPr lang="en-US" dirty="0"/>
          </a:p>
        </p:txBody>
      </p:sp>
      <p:pic>
        <p:nvPicPr>
          <p:cNvPr id="1028" name="Picture 4">
            <a:hlinkClick r:id="rId4" tooltip="This work is licensed under the &quot;Creative Commons Attribution-NonCommercial-ShareAlike 4.0 International&quot; license"/>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21983" y="2972635"/>
            <a:ext cx="2175525" cy="761165"/>
          </a:xfrm>
          <a:prstGeom prst="roundRect">
            <a:avLst>
              <a:gd name="adj" fmla="val 3940"/>
            </a:avLst>
          </a:prstGeom>
          <a:solidFill>
            <a:srgbClr val="231F20">
              <a:alpha val="50000"/>
            </a:srgbClr>
          </a:solidFill>
          <a:ln>
            <a:solidFill>
              <a:schemeClr val="accent1">
                <a:lumMod val="75000"/>
                <a:alpha val="50000"/>
              </a:schemeClr>
            </a:solidFill>
          </a:ln>
          <a:extLst/>
        </p:spPr>
      </p:pic>
      <p:pic>
        <p:nvPicPr>
          <p:cNvPr id="15" name="Picture 14"/>
          <p:cNvPicPr>
            <a:picLocks noChangeAspect="1"/>
          </p:cNvPicPr>
          <p:nvPr/>
        </p:nvPicPr>
        <p:blipFill>
          <a:blip r:embed="rId6" cstate="print">
            <a:extLst/>
          </a:blip>
          <a:stretch>
            <a:fillRect/>
          </a:stretch>
        </p:blipFill>
        <p:spPr>
          <a:xfrm>
            <a:off x="6511474" y="3909099"/>
            <a:ext cx="5118129" cy="2257491"/>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18" name="Picture 4" descr="http://www.itplussoft.com/images/DeskApps3.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957919" y="584069"/>
            <a:ext cx="1804737" cy="114300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descr="http://3.bp.blogspot.com/-mwGxXRGOERs/TcPvmPptwuI/AAAAAAAAAZQ/PuTzBJF5TVc/s200/touch+mobile+phone2.jp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707447" y="399185"/>
            <a:ext cx="1624965" cy="1462468"/>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20" name="Picture 1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flipH="1">
            <a:off x="3336182" y="3873682"/>
            <a:ext cx="2133598" cy="2341486"/>
          </a:xfrm>
          <a:prstGeom prst="rect">
            <a:avLst/>
          </a:prstGeom>
        </p:spPr>
      </p:pic>
      <p:sp>
        <p:nvSpPr>
          <p:cNvPr id="21" name="TextBox 20"/>
          <p:cNvSpPr txBox="1"/>
          <p:nvPr/>
        </p:nvSpPr>
        <p:spPr>
          <a:xfrm rot="576164">
            <a:off x="4589205" y="3752246"/>
            <a:ext cx="2035877" cy="720197"/>
          </a:xfrm>
          <a:prstGeom prst="rect">
            <a:avLst/>
          </a:prstGeom>
          <a:noFill/>
        </p:spPr>
        <p:txBody>
          <a:bodyPr wrap="none" rtlCol="0">
            <a:spAutoFit/>
          </a:bodyPr>
          <a:lstStyle/>
          <a:p>
            <a:pPr algn="ctr">
              <a:lnSpc>
                <a:spcPct val="85000"/>
              </a:lnSpc>
            </a:pPr>
            <a:r>
              <a:rPr lang="en-US" b="1" spc="50" dirty="0" smtClean="0">
                <a:ln w="9525" cmpd="sng">
                  <a:solidFill>
                    <a:schemeClr val="accent1"/>
                  </a:solidFill>
                  <a:prstDash val="solid"/>
                </a:ln>
                <a:solidFill>
                  <a:srgbClr val="70AD47">
                    <a:tint val="1000"/>
                  </a:srgbClr>
                </a:solidFill>
                <a:effectLst>
                  <a:glow rad="38100">
                    <a:schemeClr val="accent1">
                      <a:alpha val="40000"/>
                    </a:schemeClr>
                  </a:glow>
                </a:effectLst>
              </a:rPr>
              <a:t>Web Services </a:t>
            </a:r>
            <a:br>
              <a:rPr lang="en-US" b="1" spc="50" dirty="0" smtClean="0">
                <a:ln w="9525" cmpd="sng">
                  <a:solidFill>
                    <a:schemeClr val="accent1"/>
                  </a:solidFill>
                  <a:prstDash val="solid"/>
                </a:ln>
                <a:solidFill>
                  <a:srgbClr val="70AD47">
                    <a:tint val="1000"/>
                  </a:srgbClr>
                </a:solidFill>
                <a:effectLst>
                  <a:glow rad="38100">
                    <a:schemeClr val="accent1">
                      <a:alpha val="40000"/>
                    </a:schemeClr>
                  </a:glow>
                </a:effectLst>
              </a:rPr>
            </a:br>
            <a:r>
              <a:rPr lang="en-US" b="1" spc="50" dirty="0" smtClean="0">
                <a:ln w="9525" cmpd="sng">
                  <a:solidFill>
                    <a:schemeClr val="accent1"/>
                  </a:solidFill>
                  <a:prstDash val="solid"/>
                </a:ln>
                <a:solidFill>
                  <a:srgbClr val="70AD47">
                    <a:tint val="1000"/>
                  </a:srgbClr>
                </a:solidFill>
                <a:effectLst>
                  <a:glow rad="38100">
                    <a:schemeClr val="accent1">
                      <a:alpha val="40000"/>
                    </a:schemeClr>
                  </a:glow>
                </a:effectLst>
              </a:rPr>
              <a:t>&amp; Cloud</a:t>
            </a:r>
            <a:endParaRPr lang="en-US" b="1"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pic>
        <p:nvPicPr>
          <p:cNvPr id="22" name="Picture 2" title="Software University Foundation">
            <a:hlinkClick r:id="rId10" tooltip="Software University Foundation"/>
          </p:cNvPr>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l="-2033" t="-11972" r="-4044" b="1048"/>
          <a:stretch/>
        </p:blipFill>
        <p:spPr bwMode="auto">
          <a:xfrm>
            <a:off x="825157" y="1727069"/>
            <a:ext cx="2172351" cy="795696"/>
          </a:xfrm>
          <a:prstGeom prst="roundRect">
            <a:avLst>
              <a:gd name="adj" fmla="val 3940"/>
            </a:avLst>
          </a:prstGeom>
          <a:solidFill>
            <a:srgbClr val="231F20">
              <a:alpha val="50000"/>
            </a:srgbClr>
          </a:solidFill>
          <a:ln>
            <a:solidFill>
              <a:schemeClr val="accent1">
                <a:lumMod val="75000"/>
                <a:alpha val="50000"/>
              </a:schemeClr>
            </a:solidFill>
          </a:ln>
        </p:spPr>
      </p:pic>
    </p:spTree>
    <p:extLst>
      <p:ext uri="{BB962C8B-B14F-4D97-AF65-F5344CB8AC3E}">
        <p14:creationId xmlns:p14="http://schemas.microsoft.com/office/powerpoint/2010/main" val="32153793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Freeform 9"/>
          <p:cNvSpPr>
            <a:spLocks noEditPoints="1"/>
          </p:cNvSpPr>
          <p:nvPr/>
        </p:nvSpPr>
        <p:spPr bwMode="black">
          <a:xfrm>
            <a:off x="2403924" y="3439681"/>
            <a:ext cx="653348" cy="656002"/>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bg1">
              <a:alpha val="94000"/>
            </a:schemeClr>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37715" tIns="143391" rIns="0" bIns="143391" numCol="1" spcCol="0" rtlCol="0" fromWordArt="0" anchor="ctr" anchorCtr="0" forceAA="0" compatLnSpc="1">
            <a:prstTxWarp prst="textNoShape">
              <a:avLst/>
            </a:prstTxWarp>
            <a:noAutofit/>
          </a:bodyPr>
          <a:lstStyle/>
          <a:p>
            <a:pPr defTabSz="913859"/>
            <a:endParaRPr lang="en-US" sz="3136">
              <a:gradFill>
                <a:gsLst>
                  <a:gs pos="0">
                    <a:srgbClr val="FFFFFF"/>
                  </a:gs>
                  <a:gs pos="100000">
                    <a:srgbClr val="FFFFFF"/>
                  </a:gs>
                </a:gsLst>
                <a:lin ang="5400000" scaled="0"/>
              </a:gradFill>
              <a:latin typeface="Segoe UI Light"/>
            </a:endParaRPr>
          </a:p>
        </p:txBody>
      </p:sp>
      <p:sp>
        <p:nvSpPr>
          <p:cNvPr id="6" name="Title 5"/>
          <p:cNvSpPr>
            <a:spLocks noGrp="1"/>
          </p:cNvSpPr>
          <p:nvPr>
            <p:ph type="title"/>
          </p:nvPr>
        </p:nvSpPr>
        <p:spPr/>
        <p:txBody>
          <a:bodyPr>
            <a:noAutofit/>
          </a:bodyPr>
          <a:lstStyle/>
          <a:p>
            <a:pPr defTabSz="914274"/>
            <a:r>
              <a:rPr lang="en-US" sz="5400" dirty="0">
                <a:solidFill>
                  <a:srgbClr val="00B0F0"/>
                </a:solidFill>
                <a:cs typeface="+mn-cs"/>
              </a:rPr>
              <a:t>Support for Open Source</a:t>
            </a:r>
          </a:p>
        </p:txBody>
      </p:sp>
      <p:grpSp>
        <p:nvGrpSpPr>
          <p:cNvPr id="13" name="Group 15"/>
          <p:cNvGrpSpPr/>
          <p:nvPr/>
        </p:nvGrpSpPr>
        <p:grpSpPr>
          <a:xfrm>
            <a:off x="296304" y="1190243"/>
            <a:ext cx="4829807" cy="5147628"/>
            <a:chOff x="6591615" y="1212026"/>
            <a:chExt cx="4831066" cy="5148969"/>
          </a:xfrm>
        </p:grpSpPr>
        <p:grpSp>
          <p:nvGrpSpPr>
            <p:cNvPr id="12" name="Group 23"/>
            <p:cNvGrpSpPr/>
            <p:nvPr/>
          </p:nvGrpSpPr>
          <p:grpSpPr>
            <a:xfrm>
              <a:off x="6591615" y="1212026"/>
              <a:ext cx="4831066" cy="4165704"/>
              <a:chOff x="6864788" y="1235831"/>
              <a:chExt cx="4997345" cy="4254357"/>
            </a:xfrm>
          </p:grpSpPr>
          <p:grpSp>
            <p:nvGrpSpPr>
              <p:cNvPr id="44" name="Group 29"/>
              <p:cNvGrpSpPr/>
              <p:nvPr/>
            </p:nvGrpSpPr>
            <p:grpSpPr>
              <a:xfrm>
                <a:off x="8322903" y="1235831"/>
                <a:ext cx="3311320" cy="968115"/>
                <a:chOff x="6621400" y="1260137"/>
                <a:chExt cx="5695750" cy="1577381"/>
              </a:xfrm>
            </p:grpSpPr>
            <p:pic>
              <p:nvPicPr>
                <p:cNvPr id="81" name="Picture 2" descr="https://mediabank.partners.extranet.microsoft.com/Assets/Active/M-Q/Microsoft_.NET/Microsoft_NET_ADO_.NET/Logos+Logotypes/NET-ADO_bL.png"/>
                <p:cNvPicPr>
                  <a:picLocks noChangeAspect="1" noChangeArrowheads="1"/>
                </p:cNvPicPr>
                <p:nvPr/>
              </p:nvPicPr>
              <p:blipFill rotWithShape="1">
                <a:blip r:embed="rId3" cstate="print">
                  <a:alphaModFix/>
                  <a:duotone>
                    <a:prstClr val="black"/>
                    <a:schemeClr val="tx1">
                      <a:tint val="45000"/>
                      <a:satMod val="400000"/>
                    </a:schemeClr>
                  </a:duotone>
                  <a:extLst/>
                </a:blip>
                <a:srcRect l="38849" r="31488"/>
                <a:stretch/>
              </p:blipFill>
              <p:spPr bwMode="auto">
                <a:xfrm>
                  <a:off x="8058508" y="1361491"/>
                  <a:ext cx="1022972" cy="682880"/>
                </a:xfrm>
                <a:prstGeom prst="rect">
                  <a:avLst/>
                </a:prstGeom>
                <a:noFill/>
              </p:spPr>
            </p:pic>
            <p:pic>
              <p:nvPicPr>
                <p:cNvPr id="82" name="Picture 4" descr="http://www.jbase.com/new/products/images/java.png"/>
                <p:cNvPicPr>
                  <a:picLocks noChangeAspect="1" noChangeArrowheads="1"/>
                </p:cNvPicPr>
                <p:nvPr/>
              </p:nvPicPr>
              <p:blipFill>
                <a:blip r:embed="rId4" cstate="print">
                  <a:duotone>
                    <a:prstClr val="black"/>
                    <a:schemeClr val="tx1">
                      <a:tint val="45000"/>
                      <a:satMod val="400000"/>
                    </a:schemeClr>
                  </a:duotone>
                  <a:extLst/>
                </a:blip>
                <a:srcRect/>
                <a:stretch>
                  <a:fillRect/>
                </a:stretch>
              </p:blipFill>
              <p:spPr bwMode="auto">
                <a:xfrm>
                  <a:off x="11483714" y="1260137"/>
                  <a:ext cx="833436" cy="1555036"/>
                </a:xfrm>
                <a:prstGeom prst="rect">
                  <a:avLst/>
                </a:prstGeom>
                <a:noFill/>
              </p:spPr>
            </p:pic>
            <p:pic>
              <p:nvPicPr>
                <p:cNvPr id="83" name="Picture 87" descr="PHP.png"/>
                <p:cNvPicPr>
                  <a:picLocks noChangeAspect="1"/>
                </p:cNvPicPr>
                <p:nvPr/>
              </p:nvPicPr>
              <p:blipFill>
                <a:blip r:embed="rId5" cstate="print">
                  <a:duotone>
                    <a:prstClr val="black"/>
                    <a:schemeClr val="tx1">
                      <a:tint val="45000"/>
                      <a:satMod val="400000"/>
                    </a:schemeClr>
                  </a:duotone>
                  <a:extLst/>
                </a:blip>
                <a:stretch>
                  <a:fillRect/>
                </a:stretch>
              </p:blipFill>
              <p:spPr>
                <a:xfrm>
                  <a:off x="9420110" y="1415697"/>
                  <a:ext cx="1180078" cy="620645"/>
                </a:xfrm>
                <a:prstGeom prst="rect">
                  <a:avLst/>
                </a:prstGeom>
                <a:noFill/>
              </p:spPr>
            </p:pic>
            <p:pic>
              <p:nvPicPr>
                <p:cNvPr id="84" name="Picture 88"/>
                <p:cNvPicPr>
                  <a:picLocks noChangeAspect="1"/>
                </p:cNvPicPr>
                <p:nvPr/>
              </p:nvPicPr>
              <p:blipFill>
                <a:blip r:embed="rId6" cstate="print">
                  <a:duotone>
                    <a:prstClr val="black"/>
                    <a:schemeClr val="tx1">
                      <a:tint val="45000"/>
                      <a:satMod val="400000"/>
                    </a:schemeClr>
                  </a:duotone>
                  <a:extLst>
                    <a:ext uri="{28A0092B-C50C-407E-A947-70E740481C1C}">
                      <a14:useLocalDpi xmlns:a14="http://schemas.microsoft.com/office/drawing/2010/main" val="0"/>
                    </a:ext>
                  </a:extLst>
                </a:blip>
                <a:stretch>
                  <a:fillRect/>
                </a:stretch>
              </p:blipFill>
              <p:spPr>
                <a:xfrm>
                  <a:off x="6621400" y="2302711"/>
                  <a:ext cx="1946761" cy="514634"/>
                </a:xfrm>
                <a:prstGeom prst="rect">
                  <a:avLst/>
                </a:prstGeom>
              </p:spPr>
            </p:pic>
            <p:pic>
              <p:nvPicPr>
                <p:cNvPr id="85" name="Picture 89"/>
                <p:cNvPicPr>
                  <a:picLocks noChangeAspect="1"/>
                </p:cNvPicPr>
                <p:nvPr/>
              </p:nvPicPr>
              <p:blipFill>
                <a:blip r:embed="rId7" cstate="print">
                  <a:duotone>
                    <a:prstClr val="black"/>
                    <a:schemeClr val="tx1">
                      <a:tint val="45000"/>
                      <a:satMod val="400000"/>
                    </a:schemeClr>
                  </a:duotone>
                  <a:lum bright="-100000"/>
                </a:blip>
                <a:stretch>
                  <a:fillRect/>
                </a:stretch>
              </p:blipFill>
              <p:spPr>
                <a:xfrm>
                  <a:off x="9152678" y="2385470"/>
                  <a:ext cx="1840745" cy="452048"/>
                </a:xfrm>
                <a:prstGeom prst="rect">
                  <a:avLst/>
                </a:prstGeom>
              </p:spPr>
            </p:pic>
          </p:grpSp>
          <p:grpSp>
            <p:nvGrpSpPr>
              <p:cNvPr id="9" name="Group 30"/>
              <p:cNvGrpSpPr/>
              <p:nvPr/>
            </p:nvGrpSpPr>
            <p:grpSpPr>
              <a:xfrm>
                <a:off x="8781196" y="4810762"/>
                <a:ext cx="1928351" cy="679426"/>
                <a:chOff x="8781196" y="4810762"/>
                <a:chExt cx="1928351" cy="679426"/>
              </a:xfrm>
            </p:grpSpPr>
            <p:grpSp>
              <p:nvGrpSpPr>
                <p:cNvPr id="45" name="Group 56"/>
                <p:cNvGrpSpPr/>
                <p:nvPr/>
              </p:nvGrpSpPr>
              <p:grpSpPr>
                <a:xfrm>
                  <a:off x="8781196" y="4827520"/>
                  <a:ext cx="668856" cy="617542"/>
                  <a:chOff x="7110684" y="4142550"/>
                  <a:chExt cx="552708" cy="552708"/>
                </a:xfrm>
                <a:solidFill>
                  <a:srgbClr val="000000"/>
                </a:solidFill>
              </p:grpSpPr>
              <p:sp>
                <p:nvSpPr>
                  <p:cNvPr id="77" name="Freeform 12"/>
                  <p:cNvSpPr>
                    <a:spLocks/>
                  </p:cNvSpPr>
                  <p:nvPr/>
                </p:nvSpPr>
                <p:spPr bwMode="auto">
                  <a:xfrm>
                    <a:off x="7355732" y="4142550"/>
                    <a:ext cx="307660" cy="271766"/>
                  </a:xfrm>
                  <a:custGeom>
                    <a:avLst/>
                    <a:gdLst>
                      <a:gd name="T0" fmla="*/ 0 w 1140"/>
                      <a:gd name="T1" fmla="*/ 1007 h 1007"/>
                      <a:gd name="T2" fmla="*/ 1140 w 1140"/>
                      <a:gd name="T3" fmla="*/ 1007 h 1007"/>
                      <a:gd name="T4" fmla="*/ 1140 w 1140"/>
                      <a:gd name="T5" fmla="*/ 0 h 1007"/>
                      <a:gd name="T6" fmla="*/ 0 w 1140"/>
                      <a:gd name="T7" fmla="*/ 161 h 1007"/>
                      <a:gd name="T8" fmla="*/ 0 w 1140"/>
                      <a:gd name="T9" fmla="*/ 1007 h 1007"/>
                    </a:gdLst>
                    <a:ahLst/>
                    <a:cxnLst>
                      <a:cxn ang="0">
                        <a:pos x="T0" y="T1"/>
                      </a:cxn>
                      <a:cxn ang="0">
                        <a:pos x="T2" y="T3"/>
                      </a:cxn>
                      <a:cxn ang="0">
                        <a:pos x="T4" y="T5"/>
                      </a:cxn>
                      <a:cxn ang="0">
                        <a:pos x="T6" y="T7"/>
                      </a:cxn>
                      <a:cxn ang="0">
                        <a:pos x="T8" y="T9"/>
                      </a:cxn>
                    </a:cxnLst>
                    <a:rect l="0" t="0" r="r" b="b"/>
                    <a:pathLst>
                      <a:path w="1140" h="1007">
                        <a:moveTo>
                          <a:pt x="0" y="1007"/>
                        </a:moveTo>
                        <a:lnTo>
                          <a:pt x="1140" y="1007"/>
                        </a:lnTo>
                        <a:lnTo>
                          <a:pt x="1140" y="0"/>
                        </a:lnTo>
                        <a:lnTo>
                          <a:pt x="0" y="161"/>
                        </a:lnTo>
                        <a:lnTo>
                          <a:pt x="0" y="1007"/>
                        </a:lnTo>
                        <a:close/>
                      </a:path>
                    </a:pathLst>
                  </a:custGeom>
                  <a:grp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78" name="Freeform 13"/>
                  <p:cNvSpPr>
                    <a:spLocks/>
                  </p:cNvSpPr>
                  <p:nvPr/>
                </p:nvSpPr>
                <p:spPr bwMode="auto">
                  <a:xfrm>
                    <a:off x="7110684" y="4187350"/>
                    <a:ext cx="235333" cy="226967"/>
                  </a:xfrm>
                  <a:custGeom>
                    <a:avLst/>
                    <a:gdLst>
                      <a:gd name="T0" fmla="*/ 872 w 872"/>
                      <a:gd name="T1" fmla="*/ 841 h 841"/>
                      <a:gd name="T2" fmla="*/ 872 w 872"/>
                      <a:gd name="T3" fmla="*/ 0 h 841"/>
                      <a:gd name="T4" fmla="*/ 0 w 872"/>
                      <a:gd name="T5" fmla="*/ 121 h 841"/>
                      <a:gd name="T6" fmla="*/ 0 w 872"/>
                      <a:gd name="T7" fmla="*/ 841 h 841"/>
                      <a:gd name="T8" fmla="*/ 872 w 872"/>
                      <a:gd name="T9" fmla="*/ 841 h 841"/>
                    </a:gdLst>
                    <a:ahLst/>
                    <a:cxnLst>
                      <a:cxn ang="0">
                        <a:pos x="T0" y="T1"/>
                      </a:cxn>
                      <a:cxn ang="0">
                        <a:pos x="T2" y="T3"/>
                      </a:cxn>
                      <a:cxn ang="0">
                        <a:pos x="T4" y="T5"/>
                      </a:cxn>
                      <a:cxn ang="0">
                        <a:pos x="T6" y="T7"/>
                      </a:cxn>
                      <a:cxn ang="0">
                        <a:pos x="T8" y="T9"/>
                      </a:cxn>
                    </a:cxnLst>
                    <a:rect l="0" t="0" r="r" b="b"/>
                    <a:pathLst>
                      <a:path w="872" h="841">
                        <a:moveTo>
                          <a:pt x="872" y="841"/>
                        </a:moveTo>
                        <a:lnTo>
                          <a:pt x="872" y="0"/>
                        </a:lnTo>
                        <a:lnTo>
                          <a:pt x="0" y="121"/>
                        </a:lnTo>
                        <a:lnTo>
                          <a:pt x="0" y="841"/>
                        </a:lnTo>
                        <a:lnTo>
                          <a:pt x="872" y="841"/>
                        </a:lnTo>
                        <a:close/>
                      </a:path>
                    </a:pathLst>
                  </a:custGeom>
                  <a:grp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79" name="Freeform 14"/>
                  <p:cNvSpPr>
                    <a:spLocks/>
                  </p:cNvSpPr>
                  <p:nvPr/>
                </p:nvSpPr>
                <p:spPr bwMode="auto">
                  <a:xfrm>
                    <a:off x="7355732" y="4424032"/>
                    <a:ext cx="307660" cy="271226"/>
                  </a:xfrm>
                  <a:custGeom>
                    <a:avLst/>
                    <a:gdLst>
                      <a:gd name="T0" fmla="*/ 0 w 1140"/>
                      <a:gd name="T1" fmla="*/ 0 h 1005"/>
                      <a:gd name="T2" fmla="*/ 0 w 1140"/>
                      <a:gd name="T3" fmla="*/ 846 h 1005"/>
                      <a:gd name="T4" fmla="*/ 1140 w 1140"/>
                      <a:gd name="T5" fmla="*/ 1005 h 1005"/>
                      <a:gd name="T6" fmla="*/ 1140 w 1140"/>
                      <a:gd name="T7" fmla="*/ 0 h 1005"/>
                      <a:gd name="T8" fmla="*/ 0 w 1140"/>
                      <a:gd name="T9" fmla="*/ 0 h 1005"/>
                    </a:gdLst>
                    <a:ahLst/>
                    <a:cxnLst>
                      <a:cxn ang="0">
                        <a:pos x="T0" y="T1"/>
                      </a:cxn>
                      <a:cxn ang="0">
                        <a:pos x="T2" y="T3"/>
                      </a:cxn>
                      <a:cxn ang="0">
                        <a:pos x="T4" y="T5"/>
                      </a:cxn>
                      <a:cxn ang="0">
                        <a:pos x="T6" y="T7"/>
                      </a:cxn>
                      <a:cxn ang="0">
                        <a:pos x="T8" y="T9"/>
                      </a:cxn>
                    </a:cxnLst>
                    <a:rect l="0" t="0" r="r" b="b"/>
                    <a:pathLst>
                      <a:path w="1140" h="1005">
                        <a:moveTo>
                          <a:pt x="0" y="0"/>
                        </a:moveTo>
                        <a:lnTo>
                          <a:pt x="0" y="846"/>
                        </a:lnTo>
                        <a:lnTo>
                          <a:pt x="1140" y="1005"/>
                        </a:lnTo>
                        <a:lnTo>
                          <a:pt x="1140" y="0"/>
                        </a:lnTo>
                        <a:lnTo>
                          <a:pt x="0" y="0"/>
                        </a:lnTo>
                        <a:close/>
                      </a:path>
                    </a:pathLst>
                  </a:custGeom>
                  <a:grp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80" name="Freeform 15"/>
                  <p:cNvSpPr>
                    <a:spLocks/>
                  </p:cNvSpPr>
                  <p:nvPr/>
                </p:nvSpPr>
                <p:spPr bwMode="auto">
                  <a:xfrm>
                    <a:off x="7110684" y="4424032"/>
                    <a:ext cx="235333" cy="226967"/>
                  </a:xfrm>
                  <a:custGeom>
                    <a:avLst/>
                    <a:gdLst>
                      <a:gd name="T0" fmla="*/ 872 w 872"/>
                      <a:gd name="T1" fmla="*/ 0 h 841"/>
                      <a:gd name="T2" fmla="*/ 0 w 872"/>
                      <a:gd name="T3" fmla="*/ 0 h 841"/>
                      <a:gd name="T4" fmla="*/ 0 w 872"/>
                      <a:gd name="T5" fmla="*/ 720 h 841"/>
                      <a:gd name="T6" fmla="*/ 872 w 872"/>
                      <a:gd name="T7" fmla="*/ 841 h 841"/>
                      <a:gd name="T8" fmla="*/ 872 w 872"/>
                      <a:gd name="T9" fmla="*/ 0 h 841"/>
                    </a:gdLst>
                    <a:ahLst/>
                    <a:cxnLst>
                      <a:cxn ang="0">
                        <a:pos x="T0" y="T1"/>
                      </a:cxn>
                      <a:cxn ang="0">
                        <a:pos x="T2" y="T3"/>
                      </a:cxn>
                      <a:cxn ang="0">
                        <a:pos x="T4" y="T5"/>
                      </a:cxn>
                      <a:cxn ang="0">
                        <a:pos x="T6" y="T7"/>
                      </a:cxn>
                      <a:cxn ang="0">
                        <a:pos x="T8" y="T9"/>
                      </a:cxn>
                    </a:cxnLst>
                    <a:rect l="0" t="0" r="r" b="b"/>
                    <a:pathLst>
                      <a:path w="872" h="841">
                        <a:moveTo>
                          <a:pt x="872" y="0"/>
                        </a:moveTo>
                        <a:lnTo>
                          <a:pt x="0" y="0"/>
                        </a:lnTo>
                        <a:lnTo>
                          <a:pt x="0" y="720"/>
                        </a:lnTo>
                        <a:lnTo>
                          <a:pt x="872" y="841"/>
                        </a:lnTo>
                        <a:lnTo>
                          <a:pt x="872" y="0"/>
                        </a:lnTo>
                        <a:close/>
                      </a:path>
                    </a:pathLst>
                  </a:custGeom>
                  <a:grp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grpSp>
            <p:sp>
              <p:nvSpPr>
                <p:cNvPr id="51" name="Freeform 6"/>
                <p:cNvSpPr>
                  <a:spLocks noEditPoints="1"/>
                </p:cNvSpPr>
                <p:nvPr/>
              </p:nvSpPr>
              <p:spPr bwMode="auto">
                <a:xfrm>
                  <a:off x="10065682" y="4810762"/>
                  <a:ext cx="643865" cy="679426"/>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895822" fontAlgn="base">
                    <a:lnSpc>
                      <a:spcPct val="90000"/>
                    </a:lnSpc>
                    <a:spcBef>
                      <a:spcPct val="0"/>
                    </a:spcBef>
                    <a:spcAft>
                      <a:spcPct val="0"/>
                    </a:spcAft>
                  </a:pPr>
                  <a:endParaRPr lang="en-US" sz="1960" spc="-49" dirty="0">
                    <a:gradFill>
                      <a:gsLst>
                        <a:gs pos="1250">
                          <a:srgbClr val="EFEFEF"/>
                        </a:gs>
                        <a:gs pos="10417">
                          <a:srgbClr val="EFEFEF"/>
                        </a:gs>
                      </a:gsLst>
                      <a:lin ang="5400000" scaled="0"/>
                    </a:gradFill>
                  </a:endParaRPr>
                </a:p>
              </p:txBody>
            </p:sp>
          </p:grpSp>
          <p:cxnSp>
            <p:nvCxnSpPr>
              <p:cNvPr id="52" name="Straight Connector 31"/>
              <p:cNvCxnSpPr/>
              <p:nvPr/>
            </p:nvCxnSpPr>
            <p:spPr>
              <a:xfrm>
                <a:off x="7061533" y="3987986"/>
                <a:ext cx="4800600" cy="1"/>
              </a:xfrm>
              <a:prstGeom prst="line">
                <a:avLst/>
              </a:prstGeom>
              <a:ln w="12700">
                <a:solidFill>
                  <a:schemeClr val="bg2"/>
                </a:solidFill>
                <a:prstDash val="dash"/>
                <a:headEnd type="none"/>
                <a:tailEnd type="none"/>
              </a:ln>
            </p:spPr>
            <p:style>
              <a:lnRef idx="1">
                <a:schemeClr val="dk1"/>
              </a:lnRef>
              <a:fillRef idx="0">
                <a:schemeClr val="dk1"/>
              </a:fillRef>
              <a:effectRef idx="0">
                <a:schemeClr val="dk1"/>
              </a:effectRef>
              <a:fontRef idx="minor">
                <a:schemeClr val="tx1"/>
              </a:fontRef>
            </p:style>
          </p:cxnSp>
          <p:pic>
            <p:nvPicPr>
              <p:cNvPr id="54" name="Picture 2" descr="https://encrypted-tbn1.gstatic.com/images?q=tbn:ANd9GcSU4_TkMLpE3Fd8IzUzpdhHuyuUHMZj1NQSvjo-kBjZLpJnpc_Uxg"/>
              <p:cNvPicPr>
                <a:picLocks noChangeAspect="1" noChangeArrowheads="1"/>
              </p:cNvPicPr>
              <p:nvPr/>
            </p:nvPicPr>
            <p:blipFill>
              <a:blip r:embed="rId8" cstate="print">
                <a:biLevel thresh="25000"/>
                <a:extLst>
                  <a:ext uri="{28A0092B-C50C-407E-A947-70E740481C1C}">
                    <a14:useLocalDpi xmlns:a14="http://schemas.microsoft.com/office/drawing/2010/main" val="0"/>
                  </a:ext>
                </a:extLst>
              </a:blip>
              <a:srcRect/>
              <a:stretch>
                <a:fillRect/>
              </a:stretch>
            </p:blipFill>
            <p:spPr bwMode="auto">
              <a:xfrm>
                <a:off x="9256211" y="4151886"/>
                <a:ext cx="1467818" cy="337863"/>
              </a:xfrm>
              <a:prstGeom prst="rect">
                <a:avLst/>
              </a:prstGeom>
              <a:noFill/>
              <a:extLst>
                <a:ext uri="{909E8E84-426E-40DD-AFC4-6F175D3DCCD1}">
                  <a14:hiddenFill xmlns:a14="http://schemas.microsoft.com/office/drawing/2010/main">
                    <a:solidFill>
                      <a:srgbClr val="FFFFFF"/>
                    </a:solidFill>
                  </a14:hiddenFill>
                </a:ext>
              </a:extLst>
            </p:spPr>
          </p:pic>
          <p:cxnSp>
            <p:nvCxnSpPr>
              <p:cNvPr id="59" name="Straight Connector 33"/>
              <p:cNvCxnSpPr/>
              <p:nvPr/>
            </p:nvCxnSpPr>
            <p:spPr>
              <a:xfrm>
                <a:off x="7061533" y="3107074"/>
                <a:ext cx="4800600" cy="1"/>
              </a:xfrm>
              <a:prstGeom prst="line">
                <a:avLst/>
              </a:prstGeom>
              <a:ln w="12700">
                <a:solidFill>
                  <a:schemeClr val="bg2"/>
                </a:solidFill>
                <a:prstDash val="dash"/>
                <a:headEnd type="none"/>
                <a:tailEnd type="none"/>
              </a:ln>
            </p:spPr>
            <p:style>
              <a:lnRef idx="1">
                <a:schemeClr val="dk1"/>
              </a:lnRef>
              <a:fillRef idx="0">
                <a:schemeClr val="dk1"/>
              </a:fillRef>
              <a:effectRef idx="0">
                <a:schemeClr val="dk1"/>
              </a:effectRef>
              <a:fontRef idx="minor">
                <a:schemeClr val="tx1"/>
              </a:fontRef>
            </p:style>
          </p:cxnSp>
          <p:cxnSp>
            <p:nvCxnSpPr>
              <p:cNvPr id="60" name="Straight Connector 34"/>
              <p:cNvCxnSpPr/>
              <p:nvPr/>
            </p:nvCxnSpPr>
            <p:spPr>
              <a:xfrm>
                <a:off x="7061533" y="4627399"/>
                <a:ext cx="4800600" cy="1"/>
              </a:xfrm>
              <a:prstGeom prst="line">
                <a:avLst/>
              </a:prstGeom>
              <a:ln w="12700">
                <a:solidFill>
                  <a:schemeClr val="bg2"/>
                </a:solidFill>
                <a:prstDash val="dash"/>
                <a:headEnd type="none"/>
                <a:tailEnd type="none"/>
              </a:ln>
            </p:spPr>
            <p:style>
              <a:lnRef idx="1">
                <a:schemeClr val="dk1"/>
              </a:lnRef>
              <a:fillRef idx="0">
                <a:schemeClr val="dk1"/>
              </a:fillRef>
              <a:effectRef idx="0">
                <a:schemeClr val="dk1"/>
              </a:effectRef>
              <a:fontRef idx="minor">
                <a:schemeClr val="tx1"/>
              </a:fontRef>
            </p:style>
          </p:cxnSp>
          <p:cxnSp>
            <p:nvCxnSpPr>
              <p:cNvPr id="65" name="Straight Connector 35"/>
              <p:cNvCxnSpPr/>
              <p:nvPr/>
            </p:nvCxnSpPr>
            <p:spPr>
              <a:xfrm>
                <a:off x="7061533" y="2279725"/>
                <a:ext cx="4800600" cy="1"/>
              </a:xfrm>
              <a:prstGeom prst="line">
                <a:avLst/>
              </a:prstGeom>
              <a:ln w="12700">
                <a:solidFill>
                  <a:schemeClr val="bg2"/>
                </a:solidFill>
                <a:prstDash val="dash"/>
                <a:headEnd type="none"/>
                <a:tailEnd type="none"/>
              </a:ln>
            </p:spPr>
            <p:style>
              <a:lnRef idx="1">
                <a:schemeClr val="dk1"/>
              </a:lnRef>
              <a:fillRef idx="0">
                <a:schemeClr val="dk1"/>
              </a:fillRef>
              <a:effectRef idx="0">
                <a:schemeClr val="dk1"/>
              </a:effectRef>
              <a:fontRef idx="minor">
                <a:schemeClr val="tx1"/>
              </a:fontRef>
            </p:style>
          </p:cxnSp>
          <p:sp>
            <p:nvSpPr>
              <p:cNvPr id="66" name="TextBox 36"/>
              <p:cNvSpPr txBox="1"/>
              <p:nvPr/>
            </p:nvSpPr>
            <p:spPr>
              <a:xfrm>
                <a:off x="6864788" y="1257384"/>
                <a:ext cx="1199529" cy="493253"/>
              </a:xfrm>
              <a:prstGeom prst="rect">
                <a:avLst/>
              </a:prstGeom>
              <a:noFill/>
            </p:spPr>
            <p:txBody>
              <a:bodyPr wrap="none" lIns="179238" tIns="143391" rIns="179238" bIns="143391" rtlCol="0">
                <a:spAutoFit/>
              </a:bodyPr>
              <a:lstStyle/>
              <a:p>
                <a:pPr defTabSz="913859">
                  <a:lnSpc>
                    <a:spcPct val="90000"/>
                  </a:lnSpc>
                </a:pPr>
                <a:r>
                  <a:rPr lang="en-US" sz="1400" spc="-49" dirty="0">
                    <a:solidFill>
                      <a:srgbClr val="505050"/>
                    </a:solidFill>
                    <a:cs typeface="Segoe UI" panose="020B0502040204020203" pitchFamily="34" charset="0"/>
                  </a:rPr>
                  <a:t>Languages</a:t>
                </a:r>
                <a:endParaRPr lang="en-US" sz="1999" spc="-49" dirty="0">
                  <a:solidFill>
                    <a:srgbClr val="505050"/>
                  </a:solidFill>
                  <a:cs typeface="Segoe UI" panose="020B0502040204020203" pitchFamily="34" charset="0"/>
                </a:endParaRPr>
              </a:p>
            </p:txBody>
          </p:sp>
          <p:sp>
            <p:nvSpPr>
              <p:cNvPr id="67" name="TextBox 37"/>
              <p:cNvSpPr txBox="1"/>
              <p:nvPr/>
            </p:nvSpPr>
            <p:spPr>
              <a:xfrm>
                <a:off x="6864788" y="2301604"/>
                <a:ext cx="1448564" cy="493253"/>
              </a:xfrm>
              <a:prstGeom prst="rect">
                <a:avLst/>
              </a:prstGeom>
              <a:noFill/>
            </p:spPr>
            <p:txBody>
              <a:bodyPr wrap="square" lIns="179238" tIns="143391" rIns="179238" bIns="143391" rtlCol="0">
                <a:spAutoFit/>
              </a:bodyPr>
              <a:lstStyle/>
              <a:p>
                <a:pPr defTabSz="913859">
                  <a:lnSpc>
                    <a:spcPct val="90000"/>
                  </a:lnSpc>
                </a:pPr>
                <a:r>
                  <a:rPr lang="en-US" sz="1400" spc="-49" dirty="0">
                    <a:solidFill>
                      <a:srgbClr val="505050"/>
                    </a:solidFill>
                    <a:cs typeface="Segoe UI" panose="020B0502040204020203" pitchFamily="34" charset="0"/>
                  </a:rPr>
                  <a:t>CMS</a:t>
                </a:r>
              </a:p>
            </p:txBody>
          </p:sp>
          <p:sp>
            <p:nvSpPr>
              <p:cNvPr id="68" name="TextBox 38"/>
              <p:cNvSpPr txBox="1"/>
              <p:nvPr/>
            </p:nvSpPr>
            <p:spPr>
              <a:xfrm>
                <a:off x="6864788" y="3101042"/>
                <a:ext cx="957266" cy="493253"/>
              </a:xfrm>
              <a:prstGeom prst="rect">
                <a:avLst/>
              </a:prstGeom>
              <a:noFill/>
            </p:spPr>
            <p:txBody>
              <a:bodyPr wrap="none" lIns="179238" tIns="143391" rIns="179238" bIns="143391" rtlCol="0">
                <a:spAutoFit/>
              </a:bodyPr>
              <a:lstStyle/>
              <a:p>
                <a:pPr defTabSz="913859">
                  <a:lnSpc>
                    <a:spcPct val="90000"/>
                  </a:lnSpc>
                </a:pPr>
                <a:r>
                  <a:rPr lang="en-US" sz="1400" spc="-49" dirty="0">
                    <a:solidFill>
                      <a:srgbClr val="505050"/>
                    </a:solidFill>
                    <a:cs typeface="Segoe UI" panose="020B0502040204020203" pitchFamily="34" charset="0"/>
                  </a:rPr>
                  <a:t>Devices</a:t>
                </a:r>
                <a:endParaRPr lang="en-US" sz="1999" spc="-49" dirty="0">
                  <a:solidFill>
                    <a:srgbClr val="505050"/>
                  </a:solidFill>
                  <a:cs typeface="Segoe UI" panose="020B0502040204020203" pitchFamily="34" charset="0"/>
                </a:endParaRPr>
              </a:p>
            </p:txBody>
          </p:sp>
          <p:sp>
            <p:nvSpPr>
              <p:cNvPr id="69" name="TextBox 39"/>
              <p:cNvSpPr txBox="1"/>
              <p:nvPr/>
            </p:nvSpPr>
            <p:spPr>
              <a:xfrm>
                <a:off x="6864788" y="3987986"/>
                <a:ext cx="1355475" cy="715099"/>
              </a:xfrm>
              <a:prstGeom prst="rect">
                <a:avLst/>
              </a:prstGeom>
              <a:noFill/>
            </p:spPr>
            <p:txBody>
              <a:bodyPr wrap="square" lIns="179238" tIns="143391" rIns="179238" bIns="143391" rtlCol="0">
                <a:spAutoFit/>
              </a:bodyPr>
              <a:lstStyle/>
              <a:p>
                <a:pPr defTabSz="913859">
                  <a:lnSpc>
                    <a:spcPct val="90000"/>
                  </a:lnSpc>
                </a:pPr>
                <a:r>
                  <a:rPr lang="en-US" sz="1400" spc="-49" dirty="0">
                    <a:solidFill>
                      <a:srgbClr val="505050"/>
                    </a:solidFill>
                    <a:cs typeface="Segoe UI" panose="020B0502040204020203" pitchFamily="34" charset="0"/>
                  </a:rPr>
                  <a:t>Databases / Apps</a:t>
                </a:r>
                <a:endParaRPr lang="en-US" sz="1999" spc="-49" dirty="0">
                  <a:solidFill>
                    <a:srgbClr val="505050"/>
                  </a:solidFill>
                  <a:cs typeface="Segoe UI" panose="020B0502040204020203" pitchFamily="34" charset="0"/>
                </a:endParaRPr>
              </a:p>
            </p:txBody>
          </p:sp>
          <p:sp>
            <p:nvSpPr>
              <p:cNvPr id="70" name="TextBox 40"/>
              <p:cNvSpPr txBox="1"/>
              <p:nvPr/>
            </p:nvSpPr>
            <p:spPr>
              <a:xfrm>
                <a:off x="6864788" y="4640499"/>
                <a:ext cx="1148839" cy="691040"/>
              </a:xfrm>
              <a:prstGeom prst="rect">
                <a:avLst/>
              </a:prstGeom>
              <a:noFill/>
            </p:spPr>
            <p:txBody>
              <a:bodyPr wrap="none" lIns="179238" tIns="143391" rIns="179238" bIns="143391" rtlCol="0">
                <a:spAutoFit/>
              </a:bodyPr>
              <a:lstStyle/>
              <a:p>
                <a:pPr defTabSz="913859">
                  <a:lnSpc>
                    <a:spcPct val="90000"/>
                  </a:lnSpc>
                </a:pPr>
                <a:r>
                  <a:rPr lang="en-US" sz="1400" spc="-49" dirty="0">
                    <a:solidFill>
                      <a:srgbClr val="505050"/>
                    </a:solidFill>
                    <a:cs typeface="Segoe UI" panose="020B0502040204020203" pitchFamily="34" charset="0"/>
                  </a:rPr>
                  <a:t>Operating</a:t>
                </a:r>
              </a:p>
              <a:p>
                <a:pPr defTabSz="913859">
                  <a:lnSpc>
                    <a:spcPct val="90000"/>
                  </a:lnSpc>
                </a:pPr>
                <a:r>
                  <a:rPr lang="en-US" sz="1400" spc="-49" dirty="0">
                    <a:solidFill>
                      <a:srgbClr val="505050"/>
                    </a:solidFill>
                    <a:cs typeface="Segoe UI" panose="020B0502040204020203" pitchFamily="34" charset="0"/>
                  </a:rPr>
                  <a:t>systems</a:t>
                </a:r>
                <a:endParaRPr lang="en-US" sz="1999" spc="-49" dirty="0">
                  <a:solidFill>
                    <a:srgbClr val="505050"/>
                  </a:solidFill>
                  <a:cs typeface="Segoe UI" panose="020B0502040204020203" pitchFamily="34" charset="0"/>
                </a:endParaRPr>
              </a:p>
            </p:txBody>
          </p:sp>
          <p:grpSp>
            <p:nvGrpSpPr>
              <p:cNvPr id="7" name="Group 41"/>
              <p:cNvGrpSpPr/>
              <p:nvPr/>
            </p:nvGrpSpPr>
            <p:grpSpPr>
              <a:xfrm>
                <a:off x="8580876" y="2362652"/>
                <a:ext cx="2502978" cy="647856"/>
                <a:chOff x="8580876" y="2315027"/>
                <a:chExt cx="2502978" cy="647856"/>
              </a:xfrm>
            </p:grpSpPr>
            <p:pic>
              <p:nvPicPr>
                <p:cNvPr id="71" name="Picture 10" descr="https://encrypted-tbn3.gstatic.com/images?q=tbn:ANd9GcQgAB8I4GUYPGAuHqEufTpFML_JWZior9mwUJP3P5Tro4I_bcL5"/>
                <p:cNvPicPr>
                  <a:picLocks noChangeAspect="1" noChangeArrowheads="1"/>
                </p:cNvPicPr>
                <p:nvPr/>
              </p:nvPicPr>
              <p:blipFill>
                <a:blip r:embed="rId9" cstate="print">
                  <a:biLevel thresh="50000"/>
                  <a:extLst>
                    <a:ext uri="{28A0092B-C50C-407E-A947-70E740481C1C}">
                      <a14:useLocalDpi xmlns:a14="http://schemas.microsoft.com/office/drawing/2010/main" val="0"/>
                    </a:ext>
                  </a:extLst>
                </a:blip>
                <a:srcRect/>
                <a:stretch>
                  <a:fillRect/>
                </a:stretch>
              </p:blipFill>
              <p:spPr bwMode="auto">
                <a:xfrm>
                  <a:off x="8580876" y="2345399"/>
                  <a:ext cx="620759" cy="596819"/>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49"/>
                <p:cNvPicPr>
                  <a:picLocks noChangeAspect="1"/>
                </p:cNvPicPr>
                <p:nvPr/>
              </p:nvPicPr>
              <p:blipFill>
                <a:blip r:embed="rId10" cstate="print">
                  <a:biLevel thresh="75000"/>
                  <a:extLst>
                    <a:ext uri="{28A0092B-C50C-407E-A947-70E740481C1C}">
                      <a14:useLocalDpi xmlns:a14="http://schemas.microsoft.com/office/drawing/2010/main" val="0"/>
                    </a:ext>
                  </a:extLst>
                </a:blip>
                <a:stretch>
                  <a:fillRect/>
                </a:stretch>
              </p:blipFill>
              <p:spPr>
                <a:xfrm>
                  <a:off x="9415834" y="2355505"/>
                  <a:ext cx="851682" cy="607378"/>
                </a:xfrm>
                <a:prstGeom prst="rect">
                  <a:avLst/>
                </a:prstGeom>
              </p:spPr>
            </p:pic>
            <p:grpSp>
              <p:nvGrpSpPr>
                <p:cNvPr id="5" name="Group 52"/>
                <p:cNvGrpSpPr/>
                <p:nvPr/>
              </p:nvGrpSpPr>
              <p:grpSpPr>
                <a:xfrm>
                  <a:off x="10518154" y="2315027"/>
                  <a:ext cx="565700" cy="647594"/>
                  <a:chOff x="11227523" y="2315027"/>
                  <a:chExt cx="565700" cy="647594"/>
                </a:xfrm>
              </p:grpSpPr>
              <p:pic>
                <p:nvPicPr>
                  <p:cNvPr id="4" name="Picture 54"/>
                  <p:cNvPicPr>
                    <a:picLocks noChangeAspect="1"/>
                  </p:cNvPicPr>
                  <p:nvPr/>
                </p:nvPicPr>
                <p:blipFill rotWithShape="1">
                  <a:blip r:embed="rId11" cstate="print">
                    <a:biLevel thresh="50000"/>
                    <a:extLst>
                      <a:ext uri="{28A0092B-C50C-407E-A947-70E740481C1C}">
                        <a14:useLocalDpi xmlns:a14="http://schemas.microsoft.com/office/drawing/2010/main" val="0"/>
                      </a:ext>
                    </a:extLst>
                  </a:blip>
                  <a:srcRect/>
                  <a:stretch/>
                </p:blipFill>
                <p:spPr>
                  <a:xfrm>
                    <a:off x="11227523" y="2315027"/>
                    <a:ext cx="563134" cy="485323"/>
                  </a:xfrm>
                  <a:prstGeom prst="rect">
                    <a:avLst/>
                  </a:prstGeom>
                </p:spPr>
              </p:pic>
              <p:pic>
                <p:nvPicPr>
                  <p:cNvPr id="116" name="Picture 55"/>
                  <p:cNvPicPr>
                    <a:picLocks noChangeAspect="1"/>
                  </p:cNvPicPr>
                  <p:nvPr/>
                </p:nvPicPr>
                <p:blipFill rotWithShape="1">
                  <a:blip r:embed="rId12" cstate="print">
                    <a:biLevel thresh="50000"/>
                    <a:extLst>
                      <a:ext uri="{28A0092B-C50C-407E-A947-70E740481C1C}">
                        <a14:useLocalDpi xmlns:a14="http://schemas.microsoft.com/office/drawing/2010/main" val="0"/>
                      </a:ext>
                    </a:extLst>
                  </a:blip>
                  <a:srcRect/>
                  <a:stretch/>
                </p:blipFill>
                <p:spPr>
                  <a:xfrm>
                    <a:off x="11230089" y="2784475"/>
                    <a:ext cx="563134" cy="178146"/>
                  </a:xfrm>
                  <a:prstGeom prst="rect">
                    <a:avLst/>
                  </a:prstGeom>
                </p:spPr>
              </p:pic>
            </p:grpSp>
          </p:grpSp>
          <p:grpSp>
            <p:nvGrpSpPr>
              <p:cNvPr id="8" name="Group 42"/>
              <p:cNvGrpSpPr/>
              <p:nvPr/>
            </p:nvGrpSpPr>
            <p:grpSpPr>
              <a:xfrm>
                <a:off x="8619647" y="3223400"/>
                <a:ext cx="2377226" cy="672139"/>
                <a:chOff x="8619647" y="3223400"/>
                <a:chExt cx="2377226" cy="672139"/>
              </a:xfrm>
            </p:grpSpPr>
            <p:pic>
              <p:nvPicPr>
                <p:cNvPr id="75" name="Picture 7"/>
                <p:cNvPicPr>
                  <a:picLocks noChangeAspect="1" noChangeArrowheads="1"/>
                </p:cNvPicPr>
                <p:nvPr/>
              </p:nvPicPr>
              <p:blipFill>
                <a:blip r:embed="rId13" cstate="print">
                  <a:biLevel thresh="75000"/>
                  <a:extLst>
                    <a:ext uri="{28A0092B-C50C-407E-A947-70E740481C1C}">
                      <a14:useLocalDpi xmlns:a14="http://schemas.microsoft.com/office/drawing/2010/main" val="0"/>
                    </a:ext>
                  </a:extLst>
                </a:blip>
                <a:srcRect/>
                <a:stretch>
                  <a:fillRect/>
                </a:stretch>
              </p:blipFill>
              <p:spPr bwMode="auto">
                <a:xfrm>
                  <a:off x="9666287" y="3223400"/>
                  <a:ext cx="406934" cy="6640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6" name="Picture 8"/>
                <p:cNvPicPr>
                  <a:picLocks noChangeAspect="1" noChangeArrowheads="1"/>
                </p:cNvPicPr>
                <p:nvPr/>
              </p:nvPicPr>
              <p:blipFill>
                <a:blip r:embed="rId14" cstate="print">
                  <a:biLevel thresh="50000"/>
                  <a:extLst>
                    <a:ext uri="{28A0092B-C50C-407E-A947-70E740481C1C}">
                      <a14:useLocalDpi xmlns:a14="http://schemas.microsoft.com/office/drawing/2010/main" val="0"/>
                    </a:ext>
                  </a:extLst>
                </a:blip>
                <a:srcRect/>
                <a:stretch>
                  <a:fillRect/>
                </a:stretch>
              </p:blipFill>
              <p:spPr bwMode="auto">
                <a:xfrm>
                  <a:off x="10608448" y="3227883"/>
                  <a:ext cx="388425" cy="66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7" name="Picture 14"/>
                <p:cNvPicPr>
                  <a:picLocks noChangeAspect="1" noChangeArrowheads="1"/>
                </p:cNvPicPr>
                <p:nvPr/>
              </p:nvPicPr>
              <p:blipFill>
                <a:blip r:embed="rId15" cstate="print">
                  <a:biLevel thresh="75000"/>
                  <a:extLst>
                    <a:ext uri="{28A0092B-C50C-407E-A947-70E740481C1C}">
                      <a14:useLocalDpi xmlns:a14="http://schemas.microsoft.com/office/drawing/2010/main" val="0"/>
                    </a:ext>
                  </a:extLst>
                </a:blip>
                <a:srcRect/>
                <a:stretch>
                  <a:fillRect/>
                </a:stretch>
              </p:blipFill>
              <p:spPr bwMode="auto">
                <a:xfrm>
                  <a:off x="8619647" y="3231556"/>
                  <a:ext cx="549095" cy="6423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sp>
          <p:nvSpPr>
            <p:cNvPr id="58" name="TextBox 62"/>
            <p:cNvSpPr txBox="1"/>
            <p:nvPr/>
          </p:nvSpPr>
          <p:spPr>
            <a:xfrm>
              <a:off x="6594761" y="5701864"/>
              <a:ext cx="1355613" cy="483557"/>
            </a:xfrm>
            <a:prstGeom prst="rect">
              <a:avLst/>
            </a:prstGeom>
            <a:noFill/>
          </p:spPr>
          <p:txBody>
            <a:bodyPr wrap="none" lIns="179238" tIns="143391" rIns="179238" bIns="143391"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3859">
                <a:lnSpc>
                  <a:spcPct val="90000"/>
                </a:lnSpc>
              </a:pPr>
              <a:r>
                <a:rPr lang="en-US" sz="1400" spc="-49" dirty="0">
                  <a:solidFill>
                    <a:srgbClr val="505050"/>
                  </a:solidFill>
                  <a:cs typeface="Segoe UI" panose="020B0502040204020203" pitchFamily="34" charset="0"/>
                </a:rPr>
                <a:t>Management</a:t>
              </a:r>
              <a:endParaRPr lang="en-US" sz="1999" spc="-49" dirty="0">
                <a:solidFill>
                  <a:srgbClr val="505050"/>
                </a:solidFill>
                <a:cs typeface="Segoe UI" panose="020B0502040204020203" pitchFamily="34" charset="0"/>
              </a:endParaRPr>
            </a:p>
          </p:txBody>
        </p:sp>
        <p:pic>
          <p:nvPicPr>
            <p:cNvPr id="61" name="Picture 26"/>
            <p:cNvPicPr>
              <a:picLocks noChangeAspect="1"/>
            </p:cNvPicPr>
            <p:nvPr/>
          </p:nvPicPr>
          <p:blipFill>
            <a:blip r:embed="rId16" cstate="print">
              <a:biLevel thresh="75000"/>
              <a:extLst>
                <a:ext uri="{28A0092B-C50C-407E-A947-70E740481C1C}">
                  <a14:useLocalDpi xmlns:a14="http://schemas.microsoft.com/office/drawing/2010/main" val="0"/>
                </a:ext>
              </a:extLst>
            </a:blip>
            <a:stretch>
              <a:fillRect/>
            </a:stretch>
          </p:blipFill>
          <p:spPr>
            <a:xfrm>
              <a:off x="7993991" y="5754398"/>
              <a:ext cx="475572" cy="606597"/>
            </a:xfrm>
            <a:prstGeom prst="rect">
              <a:avLst/>
            </a:prstGeom>
          </p:spPr>
        </p:pic>
        <p:pic>
          <p:nvPicPr>
            <p:cNvPr id="62" name="Picture 28"/>
            <p:cNvPicPr>
              <a:picLocks noChangeAspect="1"/>
            </p:cNvPicPr>
            <p:nvPr/>
          </p:nvPicPr>
          <p:blipFill>
            <a:blip r:embed="rId17">
              <a:biLevel thresh="75000"/>
            </a:blip>
            <a:stretch>
              <a:fillRect/>
            </a:stretch>
          </p:blipFill>
          <p:spPr>
            <a:xfrm>
              <a:off x="8822866" y="5758224"/>
              <a:ext cx="1503458" cy="460206"/>
            </a:xfrm>
            <a:prstGeom prst="rect">
              <a:avLst/>
            </a:prstGeom>
          </p:spPr>
        </p:pic>
      </p:grpSp>
      <p:pic>
        <p:nvPicPr>
          <p:cNvPr id="15" name="Picture 14"/>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4213809" y="5617581"/>
            <a:ext cx="940780" cy="727536"/>
          </a:xfrm>
          <a:prstGeom prst="rect">
            <a:avLst/>
          </a:prstGeom>
        </p:spPr>
      </p:pic>
      <p:pic>
        <p:nvPicPr>
          <p:cNvPr id="17" name="Picture 16"/>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7839238" y="1121394"/>
            <a:ext cx="2856756" cy="1190315"/>
          </a:xfrm>
          <a:prstGeom prst="rect">
            <a:avLst/>
          </a:prstGeom>
        </p:spPr>
      </p:pic>
      <p:pic>
        <p:nvPicPr>
          <p:cNvPr id="18" name="Picture 17"/>
          <p:cNvPicPr>
            <a:picLocks noChangeAspect="1"/>
          </p:cNvPicPr>
          <p:nvPr/>
        </p:nvPicPr>
        <p:blipFill>
          <a:blip r:embed="rId20"/>
          <a:stretch>
            <a:fillRect/>
          </a:stretch>
        </p:blipFill>
        <p:spPr>
          <a:xfrm>
            <a:off x="9163818" y="2419690"/>
            <a:ext cx="2692929" cy="552759"/>
          </a:xfrm>
          <a:prstGeom prst="rect">
            <a:avLst/>
          </a:prstGeom>
        </p:spPr>
      </p:pic>
      <p:pic>
        <p:nvPicPr>
          <p:cNvPr id="19" name="Picture 18"/>
          <p:cNvPicPr>
            <a:picLocks noChangeAspect="1"/>
          </p:cNvPicPr>
          <p:nvPr/>
        </p:nvPicPr>
        <p:blipFill rotWithShape="1">
          <a:blip r:embed="rId21" cstate="print">
            <a:extLst>
              <a:ext uri="{28A0092B-C50C-407E-A947-70E740481C1C}">
                <a14:useLocalDpi xmlns:a14="http://schemas.microsoft.com/office/drawing/2010/main" val="0"/>
              </a:ext>
            </a:extLst>
          </a:blip>
          <a:srcRect/>
          <a:stretch/>
        </p:blipFill>
        <p:spPr>
          <a:xfrm>
            <a:off x="9290884" y="3435437"/>
            <a:ext cx="2225262" cy="745763"/>
          </a:xfrm>
          <a:prstGeom prst="rect">
            <a:avLst/>
          </a:prstGeom>
        </p:spPr>
      </p:pic>
      <p:pic>
        <p:nvPicPr>
          <p:cNvPr id="20" name="Picture 19"/>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6967095" y="4364765"/>
            <a:ext cx="2856756" cy="657054"/>
          </a:xfrm>
          <a:prstGeom prst="rect">
            <a:avLst/>
          </a:prstGeom>
        </p:spPr>
      </p:pic>
      <p:pic>
        <p:nvPicPr>
          <p:cNvPr id="21" name="Picture 20"/>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9611642" y="5107173"/>
            <a:ext cx="1904504" cy="1247450"/>
          </a:xfrm>
          <a:prstGeom prst="rect">
            <a:avLst/>
          </a:prstGeom>
        </p:spPr>
      </p:pic>
      <p:pic>
        <p:nvPicPr>
          <p:cNvPr id="23" name="Picture 22"/>
          <p:cNvPicPr>
            <a:picLocks noChangeAspect="1"/>
          </p:cNvPicPr>
          <p:nvPr/>
        </p:nvPicPr>
        <p:blipFill>
          <a:blip r:embed="rId24"/>
          <a:stretch>
            <a:fillRect/>
          </a:stretch>
        </p:blipFill>
        <p:spPr>
          <a:xfrm>
            <a:off x="6808206" y="2419690"/>
            <a:ext cx="1932401" cy="1038152"/>
          </a:xfrm>
          <a:prstGeom prst="rect">
            <a:avLst/>
          </a:prstGeom>
        </p:spPr>
      </p:pic>
      <p:pic>
        <p:nvPicPr>
          <p:cNvPr id="3" name="Picture 2"/>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1545151" y="4013656"/>
            <a:ext cx="1033825" cy="344608"/>
          </a:xfrm>
          <a:prstGeom prst="rect">
            <a:avLst/>
          </a:prstGeom>
        </p:spPr>
      </p:pic>
      <p:pic>
        <p:nvPicPr>
          <p:cNvPr id="10" name="Picture 9"/>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4087082" y="3878884"/>
            <a:ext cx="818870" cy="614152"/>
          </a:xfrm>
          <a:prstGeom prst="rect">
            <a:avLst/>
          </a:prstGeom>
        </p:spPr>
      </p:pic>
      <p:pic>
        <p:nvPicPr>
          <p:cNvPr id="11" name="Picture 10"/>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4861890" y="3897956"/>
            <a:ext cx="682349" cy="576009"/>
          </a:xfrm>
          <a:prstGeom prst="rect">
            <a:avLst/>
          </a:prstGeom>
        </p:spPr>
      </p:pic>
      <p:pic>
        <p:nvPicPr>
          <p:cNvPr id="28" name="Picture 27"/>
          <p:cNvPicPr>
            <a:picLocks noChangeAspect="1"/>
          </p:cNvPicPr>
          <p:nvPr/>
        </p:nvPicPr>
        <p:blipFill>
          <a:blip r:embed="rId28" cstate="print">
            <a:extLst>
              <a:ext uri="{28A0092B-C50C-407E-A947-70E740481C1C}">
                <a14:useLocalDpi xmlns:a14="http://schemas.microsoft.com/office/drawing/2010/main" val="0"/>
              </a:ext>
            </a:extLst>
          </a:blip>
          <a:stretch>
            <a:fillRect/>
          </a:stretch>
        </p:blipFill>
        <p:spPr>
          <a:xfrm>
            <a:off x="5502189" y="3876120"/>
            <a:ext cx="815210" cy="619680"/>
          </a:xfrm>
          <a:prstGeom prst="rect">
            <a:avLst/>
          </a:prstGeom>
        </p:spPr>
      </p:pic>
      <p:pic>
        <p:nvPicPr>
          <p:cNvPr id="14" name="Picture 130"/>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2016384" y="1208730"/>
            <a:ext cx="520704" cy="520704"/>
          </a:xfrm>
          <a:prstGeom prst="rect">
            <a:avLst/>
          </a:prstGeom>
        </p:spPr>
      </p:pic>
    </p:spTree>
    <p:extLst>
      <p:ext uri="{BB962C8B-B14F-4D97-AF65-F5344CB8AC3E}">
        <p14:creationId xmlns:p14="http://schemas.microsoft.com/office/powerpoint/2010/main" val="689184421"/>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dirty="0" smtClean="0"/>
              <a:t>Azure Portal</a:t>
            </a:r>
            <a:endParaRPr lang="en-GB" dirty="0"/>
          </a:p>
        </p:txBody>
      </p:sp>
      <p:sp>
        <p:nvSpPr>
          <p:cNvPr id="6" name="Text Placeholder 5"/>
          <p:cNvSpPr>
            <a:spLocks noGrp="1"/>
          </p:cNvSpPr>
          <p:nvPr>
            <p:ph type="body" idx="1"/>
          </p:nvPr>
        </p:nvSpPr>
        <p:spPr/>
        <p:txBody>
          <a:bodyPr/>
          <a:lstStyle/>
          <a:p>
            <a:r>
              <a:rPr lang="en-GB" dirty="0" smtClean="0"/>
              <a:t>Live Demo</a:t>
            </a:r>
            <a:endParaRPr lang="en-GB" dirty="0"/>
          </a:p>
        </p:txBody>
      </p:sp>
      <p:sp>
        <p:nvSpPr>
          <p:cNvPr id="2" name="Slide Number Placeholder 1"/>
          <p:cNvSpPr>
            <a:spLocks noGrp="1"/>
          </p:cNvSpPr>
          <p:nvPr>
            <p:ph type="sldNum" sz="quarter" idx="4294967295"/>
          </p:nvPr>
        </p:nvSpPr>
        <p:spPr>
          <a:xfrm>
            <a:off x="11760200" y="6524625"/>
            <a:ext cx="428625" cy="196850"/>
          </a:xfrm>
        </p:spPr>
        <p:txBody>
          <a:bodyPr/>
          <a:lstStyle/>
          <a:p>
            <a:fld id="{C014DD1E-5D91-48A3-AD6D-45FBA980D106}" type="slidenum">
              <a:rPr lang="en-US" smtClean="0"/>
              <a:pPr/>
              <a:t>11</a:t>
            </a:fld>
            <a:endParaRPr lang="en-US" dirty="0"/>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53148" y="1219200"/>
            <a:ext cx="6324600" cy="3557588"/>
          </a:xfrm>
          <a:prstGeom prst="rect">
            <a:avLst/>
          </a:prstGeom>
        </p:spPr>
      </p:pic>
    </p:spTree>
    <p:extLst>
      <p:ext uri="{BB962C8B-B14F-4D97-AF65-F5344CB8AC3E}">
        <p14:creationId xmlns:p14="http://schemas.microsoft.com/office/powerpoint/2010/main" val="8746430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smtClean="0"/>
              <a:t>Azure Web Apps</a:t>
            </a:r>
            <a:endParaRPr lang="en-GB" dirty="0"/>
          </a:p>
        </p:txBody>
      </p:sp>
      <p:sp>
        <p:nvSpPr>
          <p:cNvPr id="6" name="Text Placeholder 5"/>
          <p:cNvSpPr>
            <a:spLocks noGrp="1"/>
          </p:cNvSpPr>
          <p:nvPr>
            <p:ph type="body" idx="1"/>
          </p:nvPr>
        </p:nvSpPr>
        <p:spPr/>
        <p:txBody>
          <a:bodyPr/>
          <a:lstStyle/>
          <a:p>
            <a:endParaRPr lang="en-GB"/>
          </a:p>
        </p:txBody>
      </p:sp>
      <p:sp>
        <p:nvSpPr>
          <p:cNvPr id="2" name="Slide Number Placeholder 1"/>
          <p:cNvSpPr>
            <a:spLocks noGrp="1"/>
          </p:cNvSpPr>
          <p:nvPr>
            <p:ph type="sldNum" sz="quarter" idx="4294967295"/>
          </p:nvPr>
        </p:nvSpPr>
        <p:spPr>
          <a:xfrm>
            <a:off x="11760200" y="6524625"/>
            <a:ext cx="428625" cy="196850"/>
          </a:xfrm>
        </p:spPr>
        <p:txBody>
          <a:bodyPr/>
          <a:lstStyle/>
          <a:p>
            <a:fld id="{C014DD1E-5D91-48A3-AD6D-45FBA980D106}" type="slidenum">
              <a:rPr lang="en-US" smtClean="0"/>
              <a:pPr/>
              <a:t>12</a:t>
            </a:fld>
            <a:endParaRPr lang="en-US" dirty="0"/>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82587" y="1961216"/>
            <a:ext cx="7665722" cy="2590800"/>
          </a:xfrm>
          <a:prstGeom prst="rect">
            <a:avLst/>
          </a:prstGeom>
        </p:spPr>
      </p:pic>
    </p:spTree>
    <p:extLst>
      <p:ext uri="{BB962C8B-B14F-4D97-AF65-F5344CB8AC3E}">
        <p14:creationId xmlns:p14="http://schemas.microsoft.com/office/powerpoint/2010/main" val="25261023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r>
              <a:rPr lang="en-GB" dirty="0"/>
              <a:t>Azure Web Sites is a platform as a service (PaaS</a:t>
            </a:r>
            <a:r>
              <a:rPr lang="en-GB" dirty="0" smtClean="0"/>
              <a:t>)</a:t>
            </a:r>
          </a:p>
          <a:p>
            <a:r>
              <a:rPr lang="en-GB" dirty="0" smtClean="0"/>
              <a:t>Cloud computing based platform for hosting websites</a:t>
            </a:r>
          </a:p>
          <a:p>
            <a:r>
              <a:rPr lang="en-GB" dirty="0" smtClean="0"/>
              <a:t>Allows publishing web apps written in different platforms</a:t>
            </a:r>
          </a:p>
          <a:p>
            <a:pPr lvl="1"/>
            <a:r>
              <a:rPr lang="en-GB" dirty="0" smtClean="0"/>
              <a:t>.NET, node.js, Java, PHP, Python</a:t>
            </a:r>
            <a:endParaRPr lang="en-GB" dirty="0"/>
          </a:p>
        </p:txBody>
      </p:sp>
      <p:sp>
        <p:nvSpPr>
          <p:cNvPr id="4" name="Title 3"/>
          <p:cNvSpPr>
            <a:spLocks noGrp="1"/>
          </p:cNvSpPr>
          <p:nvPr>
            <p:ph type="title"/>
          </p:nvPr>
        </p:nvSpPr>
        <p:spPr/>
        <p:txBody>
          <a:bodyPr/>
          <a:lstStyle/>
          <a:p>
            <a:r>
              <a:rPr lang="en-GB" dirty="0" smtClean="0"/>
              <a:t>What is Azure Web</a:t>
            </a:r>
            <a:r>
              <a:rPr lang="bg-BG" dirty="0" smtClean="0"/>
              <a:t> </a:t>
            </a:r>
            <a:r>
              <a:rPr lang="en-GB" dirty="0" smtClean="0"/>
              <a:t>Apps?</a:t>
            </a:r>
            <a:endParaRPr lang="en-GB" dirty="0"/>
          </a:p>
        </p:txBody>
      </p:sp>
    </p:spTree>
    <p:extLst>
      <p:ext uri="{BB962C8B-B14F-4D97-AF65-F5344CB8AC3E}">
        <p14:creationId xmlns:p14="http://schemas.microsoft.com/office/powerpoint/2010/main" val="32637037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14</a:t>
            </a:fld>
            <a:endParaRPr lang="en-US" dirty="0"/>
          </a:p>
        </p:txBody>
      </p:sp>
      <p:sp>
        <p:nvSpPr>
          <p:cNvPr id="3" name="Content Placeholder 2"/>
          <p:cNvSpPr>
            <a:spLocks noGrp="1"/>
          </p:cNvSpPr>
          <p:nvPr>
            <p:ph idx="1"/>
          </p:nvPr>
        </p:nvSpPr>
        <p:spPr/>
        <p:txBody>
          <a:bodyPr>
            <a:normAutofit lnSpcReduction="10000"/>
          </a:bodyPr>
          <a:lstStyle/>
          <a:p>
            <a:r>
              <a:rPr lang="en-US" sz="3600" dirty="0"/>
              <a:t>Create new sites in </a:t>
            </a:r>
            <a:r>
              <a:rPr lang="en-US" sz="3600" dirty="0" smtClean="0"/>
              <a:t>seconds</a:t>
            </a:r>
          </a:p>
          <a:p>
            <a:r>
              <a:rPr lang="en-US" sz="3600" dirty="0"/>
              <a:t>Easily manage and scale your </a:t>
            </a:r>
            <a:r>
              <a:rPr lang="en-US" sz="3600" dirty="0" smtClean="0"/>
              <a:t>sites</a:t>
            </a:r>
          </a:p>
          <a:p>
            <a:r>
              <a:rPr lang="en-US" sz="3600" dirty="0"/>
              <a:t>Automatic load balancing and shared storage across </a:t>
            </a:r>
            <a:r>
              <a:rPr lang="en-US" sz="3600" dirty="0" smtClean="0"/>
              <a:t>instances</a:t>
            </a:r>
          </a:p>
          <a:p>
            <a:r>
              <a:rPr lang="en-US" sz="3600" dirty="0"/>
              <a:t>Use ASP.NET, ASP, PHP, or </a:t>
            </a:r>
            <a:r>
              <a:rPr lang="en-US" sz="3600" dirty="0" smtClean="0"/>
              <a:t>Node.js</a:t>
            </a:r>
          </a:p>
          <a:p>
            <a:r>
              <a:rPr lang="en-US" sz="3600" dirty="0"/>
              <a:t>Supports any Web development tool on any </a:t>
            </a:r>
            <a:r>
              <a:rPr lang="en-US" sz="3600" dirty="0" smtClean="0"/>
              <a:t>platform</a:t>
            </a:r>
          </a:p>
          <a:p>
            <a:pPr lvl="1"/>
            <a:r>
              <a:rPr lang="en-US" dirty="0" smtClean="0"/>
              <a:t>Windows</a:t>
            </a:r>
            <a:r>
              <a:rPr lang="en-US" dirty="0"/>
              <a:t>, OSX, </a:t>
            </a:r>
            <a:r>
              <a:rPr lang="en-US" dirty="0" smtClean="0"/>
              <a:t>Linux</a:t>
            </a:r>
          </a:p>
          <a:p>
            <a:r>
              <a:rPr lang="en-US" sz="3600" dirty="0"/>
              <a:t>SQL Azure or MySQL </a:t>
            </a:r>
            <a:r>
              <a:rPr lang="en-US" sz="3600" dirty="0" smtClean="0"/>
              <a:t>databases</a:t>
            </a:r>
            <a:endParaRPr lang="en-US" dirty="0"/>
          </a:p>
          <a:p>
            <a:endParaRPr lang="en-US" sz="3600" dirty="0"/>
          </a:p>
          <a:p>
            <a:endParaRPr lang="en-US" sz="3600" dirty="0"/>
          </a:p>
          <a:p>
            <a:endParaRPr lang="en-US" sz="3600" dirty="0"/>
          </a:p>
          <a:p>
            <a:endParaRPr lang="en-US" sz="3600" dirty="0"/>
          </a:p>
          <a:p>
            <a:endParaRPr lang="en-GB" dirty="0"/>
          </a:p>
        </p:txBody>
      </p:sp>
      <p:sp>
        <p:nvSpPr>
          <p:cNvPr id="4" name="Title 3"/>
          <p:cNvSpPr>
            <a:spLocks noGrp="1"/>
          </p:cNvSpPr>
          <p:nvPr>
            <p:ph type="title"/>
          </p:nvPr>
        </p:nvSpPr>
        <p:spPr/>
        <p:txBody>
          <a:bodyPr/>
          <a:lstStyle/>
          <a:p>
            <a:r>
              <a:rPr lang="en-GB" dirty="0" smtClean="0"/>
              <a:t>What does Azure Web</a:t>
            </a:r>
            <a:r>
              <a:rPr lang="bg-BG" dirty="0" smtClean="0"/>
              <a:t> </a:t>
            </a:r>
            <a:r>
              <a:rPr lang="en-GB" dirty="0" smtClean="0"/>
              <a:t>Apps give us?</a:t>
            </a:r>
            <a:endParaRPr lang="en-GB" dirty="0"/>
          </a:p>
        </p:txBody>
      </p:sp>
    </p:spTree>
    <p:extLst>
      <p:ext uri="{BB962C8B-B14F-4D97-AF65-F5344CB8AC3E}">
        <p14:creationId xmlns:p14="http://schemas.microsoft.com/office/powerpoint/2010/main" val="40214471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15</a:t>
            </a:fld>
            <a:endParaRPr lang="en-US" dirty="0"/>
          </a:p>
        </p:txBody>
      </p:sp>
      <p:sp>
        <p:nvSpPr>
          <p:cNvPr id="3" name="Content Placeholder 2"/>
          <p:cNvSpPr>
            <a:spLocks noGrp="1"/>
          </p:cNvSpPr>
          <p:nvPr>
            <p:ph idx="1"/>
          </p:nvPr>
        </p:nvSpPr>
        <p:spPr/>
        <p:txBody>
          <a:bodyPr/>
          <a:lstStyle/>
          <a:p>
            <a:pPr marL="514350" indent="-514350">
              <a:buFont typeface="+mj-lt"/>
              <a:buAutoNum type="arabicPeriod"/>
            </a:pPr>
            <a:r>
              <a:rPr lang="en-GB" dirty="0" smtClean="0"/>
              <a:t>Register in Microsoft Azure</a:t>
            </a:r>
          </a:p>
          <a:p>
            <a:pPr marL="514350" indent="-514350">
              <a:buFont typeface="+mj-lt"/>
              <a:buAutoNum type="arabicPeriod"/>
            </a:pPr>
            <a:r>
              <a:rPr lang="en-GB" dirty="0" smtClean="0"/>
              <a:t>Go to Azure Portal</a:t>
            </a:r>
          </a:p>
          <a:p>
            <a:pPr marL="514350" indent="-514350">
              <a:buFont typeface="+mj-lt"/>
              <a:buAutoNum type="arabicPeriod"/>
            </a:pPr>
            <a:r>
              <a:rPr lang="en-GB" dirty="0" smtClean="0"/>
              <a:t>Go to Web Apps</a:t>
            </a:r>
          </a:p>
          <a:p>
            <a:pPr marL="514350" indent="-514350">
              <a:buFont typeface="+mj-lt"/>
              <a:buAutoNum type="arabicPeriod"/>
            </a:pPr>
            <a:r>
              <a:rPr lang="en-GB" dirty="0" smtClean="0"/>
              <a:t>Create new web app</a:t>
            </a:r>
          </a:p>
          <a:p>
            <a:pPr marL="514350" indent="-514350">
              <a:buFont typeface="+mj-lt"/>
              <a:buAutoNum type="arabicPeriod"/>
            </a:pPr>
            <a:r>
              <a:rPr lang="en-GB" dirty="0" smtClean="0"/>
              <a:t>Create new database</a:t>
            </a:r>
          </a:p>
          <a:p>
            <a:pPr marL="514350" indent="-514350">
              <a:buFont typeface="+mj-lt"/>
              <a:buAutoNum type="arabicPeriod"/>
            </a:pPr>
            <a:r>
              <a:rPr lang="en-GB" dirty="0" smtClean="0"/>
              <a:t>Set connection string</a:t>
            </a:r>
          </a:p>
          <a:p>
            <a:pPr marL="514350" indent="-514350">
              <a:buFont typeface="+mj-lt"/>
              <a:buAutoNum type="arabicPeriod"/>
            </a:pPr>
            <a:r>
              <a:rPr lang="en-GB" dirty="0" smtClean="0"/>
              <a:t>Allow Azure IP</a:t>
            </a:r>
          </a:p>
          <a:p>
            <a:pPr marL="514350" indent="-514350">
              <a:buFont typeface="+mj-lt"/>
              <a:buAutoNum type="arabicPeriod"/>
            </a:pPr>
            <a:r>
              <a:rPr lang="en-GB" dirty="0" smtClean="0"/>
              <a:t>Deploy to web app</a:t>
            </a:r>
            <a:endParaRPr lang="en-GB" dirty="0"/>
          </a:p>
        </p:txBody>
      </p:sp>
      <p:sp>
        <p:nvSpPr>
          <p:cNvPr id="4" name="Title 3"/>
          <p:cNvSpPr>
            <a:spLocks noGrp="1"/>
          </p:cNvSpPr>
          <p:nvPr>
            <p:ph type="title"/>
          </p:nvPr>
        </p:nvSpPr>
        <p:spPr/>
        <p:txBody>
          <a:bodyPr/>
          <a:lstStyle/>
          <a:p>
            <a:r>
              <a:rPr lang="en-GB" dirty="0" smtClean="0"/>
              <a:t>How to deploy application?</a:t>
            </a:r>
            <a:endParaRPr lang="en-GB" dirty="0"/>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466011" y="1151117"/>
            <a:ext cx="4352553" cy="2973379"/>
          </a:xfrm>
          <a:prstGeom prst="rect">
            <a:avLst/>
          </a:prstGeom>
        </p:spPr>
      </p:pic>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56211" y="4310674"/>
            <a:ext cx="6557435" cy="2081067"/>
          </a:xfrm>
          <a:prstGeom prst="rect">
            <a:avLst/>
          </a:prstGeom>
        </p:spPr>
      </p:pic>
    </p:spTree>
    <p:extLst>
      <p:ext uri="{BB962C8B-B14F-4D97-AF65-F5344CB8AC3E}">
        <p14:creationId xmlns:p14="http://schemas.microsoft.com/office/powerpoint/2010/main" val="38370548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16</a:t>
            </a:fld>
            <a:endParaRPr lang="en-US" dirty="0"/>
          </a:p>
        </p:txBody>
      </p:sp>
      <p:sp>
        <p:nvSpPr>
          <p:cNvPr id="3" name="Content Placeholder 2"/>
          <p:cNvSpPr>
            <a:spLocks noGrp="1"/>
          </p:cNvSpPr>
          <p:nvPr>
            <p:ph idx="1"/>
          </p:nvPr>
        </p:nvSpPr>
        <p:spPr/>
        <p:txBody>
          <a:bodyPr>
            <a:normAutofit/>
          </a:bodyPr>
          <a:lstStyle/>
          <a:p>
            <a:r>
              <a:rPr lang="en-GB" dirty="0" smtClean="0"/>
              <a:t>You can use .NET, Java, PHP, Python</a:t>
            </a:r>
          </a:p>
          <a:p>
            <a:r>
              <a:rPr lang="en-GB" dirty="0"/>
              <a:t>SSL certificates can be </a:t>
            </a:r>
            <a:r>
              <a:rPr lang="en-GB" dirty="0" smtClean="0"/>
              <a:t>uploaded</a:t>
            </a:r>
          </a:p>
          <a:p>
            <a:pPr lvl="1"/>
            <a:r>
              <a:rPr lang="en-GB" dirty="0"/>
              <a:t>SSL bindings to custom </a:t>
            </a:r>
            <a:r>
              <a:rPr lang="en-GB" dirty="0" smtClean="0"/>
              <a:t>domains</a:t>
            </a:r>
          </a:p>
          <a:p>
            <a:r>
              <a:rPr lang="en-GB" dirty="0" smtClean="0"/>
              <a:t>Only custom domains can be used</a:t>
            </a:r>
          </a:p>
          <a:p>
            <a:r>
              <a:rPr lang="en-GB" dirty="0" smtClean="0"/>
              <a:t>Connection strings can be configured</a:t>
            </a:r>
          </a:p>
          <a:p>
            <a:r>
              <a:rPr lang="en-GB" dirty="0" smtClean="0"/>
              <a:t>You can configure </a:t>
            </a:r>
            <a:r>
              <a:rPr lang="en-GB" dirty="0"/>
              <a:t>Azure Authentication / </a:t>
            </a:r>
            <a:r>
              <a:rPr lang="en-GB" dirty="0" smtClean="0"/>
              <a:t>Authorization</a:t>
            </a:r>
            <a:endParaRPr lang="en-GB" dirty="0"/>
          </a:p>
          <a:p>
            <a:r>
              <a:rPr lang="en-GB" dirty="0" smtClean="0"/>
              <a:t>You can scale your web application (cores, memory, instances)</a:t>
            </a:r>
            <a:endParaRPr lang="en-GB" dirty="0"/>
          </a:p>
          <a:p>
            <a:r>
              <a:rPr lang="en-GB" dirty="0" smtClean="0"/>
              <a:t>You can add web jobs</a:t>
            </a:r>
          </a:p>
        </p:txBody>
      </p:sp>
      <p:sp>
        <p:nvSpPr>
          <p:cNvPr id="4" name="Title 3"/>
          <p:cNvSpPr>
            <a:spLocks noGrp="1"/>
          </p:cNvSpPr>
          <p:nvPr>
            <p:ph type="title"/>
          </p:nvPr>
        </p:nvSpPr>
        <p:spPr/>
        <p:txBody>
          <a:bodyPr/>
          <a:lstStyle/>
          <a:p>
            <a:r>
              <a:rPr lang="en-GB" dirty="0" smtClean="0"/>
              <a:t>Azure </a:t>
            </a:r>
            <a:r>
              <a:rPr lang="en-GB" smtClean="0"/>
              <a:t>Web Apps </a:t>
            </a:r>
            <a:r>
              <a:rPr lang="en-GB" dirty="0" smtClean="0"/>
              <a:t>Configuration</a:t>
            </a:r>
            <a:endParaRPr lang="en-GB"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18412" y="1371600"/>
            <a:ext cx="3820538" cy="2867025"/>
          </a:xfrm>
          <a:prstGeom prst="rect">
            <a:avLst/>
          </a:prstGeom>
          <a:effectLst>
            <a:softEdge rad="127000"/>
          </a:effectLst>
        </p:spPr>
      </p:pic>
    </p:spTree>
    <p:extLst>
      <p:ext uri="{BB962C8B-B14F-4D97-AF65-F5344CB8AC3E}">
        <p14:creationId xmlns:p14="http://schemas.microsoft.com/office/powerpoint/2010/main" val="25805285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17</a:t>
            </a:fld>
            <a:endParaRPr lang="en-US" dirty="0"/>
          </a:p>
        </p:txBody>
      </p:sp>
      <p:sp>
        <p:nvSpPr>
          <p:cNvPr id="3" name="Content Placeholder 2"/>
          <p:cNvSpPr>
            <a:spLocks noGrp="1"/>
          </p:cNvSpPr>
          <p:nvPr>
            <p:ph idx="1"/>
          </p:nvPr>
        </p:nvSpPr>
        <p:spPr/>
        <p:txBody>
          <a:bodyPr/>
          <a:lstStyle/>
          <a:p>
            <a:r>
              <a:rPr lang="en-GB" dirty="0" smtClean="0"/>
              <a:t>You can monitor you application:</a:t>
            </a:r>
          </a:p>
          <a:p>
            <a:pPr lvl="1"/>
            <a:r>
              <a:rPr lang="en-GB" dirty="0" smtClean="0"/>
              <a:t>CPU Time</a:t>
            </a:r>
          </a:p>
          <a:p>
            <a:pPr lvl="1"/>
            <a:r>
              <a:rPr lang="en-GB" dirty="0" smtClean="0"/>
              <a:t>Data In</a:t>
            </a:r>
          </a:p>
          <a:p>
            <a:pPr lvl="1"/>
            <a:r>
              <a:rPr lang="en-GB" dirty="0" smtClean="0"/>
              <a:t>Data Out</a:t>
            </a:r>
          </a:p>
          <a:p>
            <a:pPr lvl="1"/>
            <a:r>
              <a:rPr lang="en-GB" dirty="0" smtClean="0"/>
              <a:t>HTTP Server Errors</a:t>
            </a:r>
          </a:p>
          <a:p>
            <a:pPr lvl="1"/>
            <a:r>
              <a:rPr lang="en-GB" dirty="0" smtClean="0"/>
              <a:t>Requests</a:t>
            </a:r>
          </a:p>
          <a:p>
            <a:pPr lvl="1"/>
            <a:r>
              <a:rPr lang="en-GB" dirty="0" smtClean="0"/>
              <a:t>…</a:t>
            </a:r>
            <a:endParaRPr lang="en-GB" dirty="0"/>
          </a:p>
        </p:txBody>
      </p:sp>
      <p:sp>
        <p:nvSpPr>
          <p:cNvPr id="4" name="Title 3"/>
          <p:cNvSpPr>
            <a:spLocks noGrp="1"/>
          </p:cNvSpPr>
          <p:nvPr>
            <p:ph type="title"/>
          </p:nvPr>
        </p:nvSpPr>
        <p:spPr/>
        <p:txBody>
          <a:bodyPr/>
          <a:lstStyle/>
          <a:p>
            <a:r>
              <a:rPr lang="en-GB" dirty="0" smtClean="0"/>
              <a:t>Azure Monitoring</a:t>
            </a:r>
            <a:endParaRPr lang="en-GB"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836898" y="2031298"/>
            <a:ext cx="5729514" cy="3810000"/>
          </a:xfrm>
          <a:prstGeom prst="rect">
            <a:avLst/>
          </a:prstGeom>
          <a:effectLst>
            <a:softEdge rad="63500"/>
          </a:effectLst>
        </p:spPr>
      </p:pic>
    </p:spTree>
    <p:extLst>
      <p:ext uri="{BB962C8B-B14F-4D97-AF65-F5344CB8AC3E}">
        <p14:creationId xmlns:p14="http://schemas.microsoft.com/office/powerpoint/2010/main" val="14173924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smtClean="0"/>
              <a:t>Azure Web Apps</a:t>
            </a:r>
            <a:endParaRPr lang="en-GB" dirty="0"/>
          </a:p>
        </p:txBody>
      </p:sp>
      <p:sp>
        <p:nvSpPr>
          <p:cNvPr id="6" name="Text Placeholder 5"/>
          <p:cNvSpPr>
            <a:spLocks noGrp="1"/>
          </p:cNvSpPr>
          <p:nvPr>
            <p:ph type="body" idx="1"/>
          </p:nvPr>
        </p:nvSpPr>
        <p:spPr/>
        <p:txBody>
          <a:bodyPr/>
          <a:lstStyle/>
          <a:p>
            <a:r>
              <a:rPr lang="en-GB" dirty="0" smtClean="0"/>
              <a:t>Live Demo</a:t>
            </a:r>
            <a:endParaRPr lang="en-GB" dirty="0"/>
          </a:p>
        </p:txBody>
      </p:sp>
      <p:sp>
        <p:nvSpPr>
          <p:cNvPr id="2" name="Slide Number Placeholder 1"/>
          <p:cNvSpPr>
            <a:spLocks noGrp="1"/>
          </p:cNvSpPr>
          <p:nvPr>
            <p:ph type="sldNum" sz="quarter" idx="4294967295"/>
          </p:nvPr>
        </p:nvSpPr>
        <p:spPr>
          <a:xfrm>
            <a:off x="11760200" y="6524625"/>
            <a:ext cx="428625" cy="196850"/>
          </a:xfrm>
        </p:spPr>
        <p:txBody>
          <a:bodyPr/>
          <a:lstStyle/>
          <a:p>
            <a:fld id="{C014DD1E-5D91-48A3-AD6D-45FBA980D106}" type="slidenum">
              <a:rPr lang="en-US" smtClean="0"/>
              <a:pPr/>
              <a:t>18</a:t>
            </a:fld>
            <a:endParaRPr lang="en-US" dirty="0"/>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82587" y="1961216"/>
            <a:ext cx="7665722" cy="2590800"/>
          </a:xfrm>
          <a:prstGeom prst="rect">
            <a:avLst/>
          </a:prstGeom>
        </p:spPr>
      </p:pic>
    </p:spTree>
    <p:extLst>
      <p:ext uri="{BB962C8B-B14F-4D97-AF65-F5344CB8AC3E}">
        <p14:creationId xmlns:p14="http://schemas.microsoft.com/office/powerpoint/2010/main" val="11842425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dirty="0" smtClean="0"/>
              <a:t>Azure Cloud Services</a:t>
            </a:r>
            <a:endParaRPr lang="en-GB" dirty="0"/>
          </a:p>
        </p:txBody>
      </p:sp>
      <p:sp>
        <p:nvSpPr>
          <p:cNvPr id="6" name="Text Placeholder 5"/>
          <p:cNvSpPr>
            <a:spLocks noGrp="1"/>
          </p:cNvSpPr>
          <p:nvPr>
            <p:ph type="body" idx="1"/>
          </p:nvPr>
        </p:nvSpPr>
        <p:spPr/>
        <p:txBody>
          <a:bodyPr/>
          <a:lstStyle/>
          <a:p>
            <a:endParaRPr lang="en-GB"/>
          </a:p>
        </p:txBody>
      </p:sp>
      <p:sp>
        <p:nvSpPr>
          <p:cNvPr id="2" name="Slide Number Placeholder 1"/>
          <p:cNvSpPr>
            <a:spLocks noGrp="1"/>
          </p:cNvSpPr>
          <p:nvPr>
            <p:ph type="sldNum" sz="quarter" idx="4294967295"/>
          </p:nvPr>
        </p:nvSpPr>
        <p:spPr>
          <a:xfrm>
            <a:off x="11760200" y="6524625"/>
            <a:ext cx="428625" cy="196850"/>
          </a:xfrm>
        </p:spPr>
        <p:txBody>
          <a:bodyPr/>
          <a:lstStyle/>
          <a:p>
            <a:fld id="{C014DD1E-5D91-48A3-AD6D-45FBA980D106}" type="slidenum">
              <a:rPr lang="en-US" smtClean="0"/>
              <a:pPr/>
              <a:t>19</a:t>
            </a:fld>
            <a:endParaRPr lang="en-US" dirty="0"/>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86128" y="1875117"/>
            <a:ext cx="5658640" cy="2676899"/>
          </a:xfrm>
          <a:prstGeom prst="rect">
            <a:avLst/>
          </a:prstGeom>
        </p:spPr>
      </p:pic>
    </p:spTree>
    <p:extLst>
      <p:ext uri="{BB962C8B-B14F-4D97-AF65-F5344CB8AC3E}">
        <p14:creationId xmlns:p14="http://schemas.microsoft.com/office/powerpoint/2010/main" val="30999146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4418" name="Rectangle 2"/>
          <p:cNvSpPr>
            <a:spLocks noGrp="1" noChangeArrowheads="1"/>
          </p:cNvSpPr>
          <p:nvPr>
            <p:ph type="title"/>
          </p:nvPr>
        </p:nvSpPr>
        <p:spPr/>
        <p:txBody>
          <a:bodyPr>
            <a:normAutofit/>
          </a:bodyPr>
          <a:lstStyle/>
          <a:p>
            <a:r>
              <a:rPr lang="en-US" dirty="0" smtClean="0"/>
              <a:t>Table of Contents</a:t>
            </a:r>
            <a:endParaRPr lang="bg-BG" dirty="0"/>
          </a:p>
        </p:txBody>
      </p:sp>
      <p:sp>
        <p:nvSpPr>
          <p:cNvPr id="444419" name="Rectangle 3"/>
          <p:cNvSpPr>
            <a:spLocks noGrp="1" noChangeArrowheads="1"/>
          </p:cNvSpPr>
          <p:nvPr>
            <p:ph idx="4294967295"/>
          </p:nvPr>
        </p:nvSpPr>
        <p:spPr>
          <a:xfrm>
            <a:off x="190413" y="1191467"/>
            <a:ext cx="11804822" cy="5530010"/>
          </a:xfrm>
        </p:spPr>
        <p:txBody>
          <a:bodyPr>
            <a:normAutofit lnSpcReduction="10000"/>
          </a:bodyPr>
          <a:lstStyle/>
          <a:p>
            <a:pPr marL="514350" indent="-514350">
              <a:lnSpc>
                <a:spcPct val="100000"/>
              </a:lnSpc>
              <a:buFont typeface="+mj-lt"/>
              <a:buAutoNum type="arabicPeriod"/>
            </a:pPr>
            <a:r>
              <a:rPr lang="en-US" dirty="0" smtClean="0"/>
              <a:t>Introduction to Azure</a:t>
            </a:r>
          </a:p>
          <a:p>
            <a:pPr marL="514350" indent="-514350">
              <a:lnSpc>
                <a:spcPct val="100000"/>
              </a:lnSpc>
              <a:buFont typeface="+mj-lt"/>
              <a:buAutoNum type="arabicPeriod"/>
            </a:pPr>
            <a:r>
              <a:rPr lang="en-US" dirty="0" smtClean="0"/>
              <a:t>Web</a:t>
            </a:r>
            <a:r>
              <a:rPr lang="bg-BG" dirty="0" smtClean="0"/>
              <a:t> </a:t>
            </a:r>
            <a:r>
              <a:rPr lang="en-GB" dirty="0" smtClean="0"/>
              <a:t>Apps</a:t>
            </a:r>
            <a:endParaRPr lang="en-US" dirty="0" smtClean="0"/>
          </a:p>
          <a:p>
            <a:pPr marL="819096" lvl="1" indent="-514350">
              <a:lnSpc>
                <a:spcPct val="100000"/>
              </a:lnSpc>
            </a:pPr>
            <a:r>
              <a:rPr lang="en-US" dirty="0" smtClean="0"/>
              <a:t>How to deploy web service application?</a:t>
            </a:r>
          </a:p>
          <a:p>
            <a:pPr marL="819096" lvl="1" indent="-514350">
              <a:lnSpc>
                <a:spcPct val="100000"/>
              </a:lnSpc>
            </a:pPr>
            <a:r>
              <a:rPr lang="en-US" dirty="0" smtClean="0"/>
              <a:t>Logging</a:t>
            </a:r>
          </a:p>
          <a:p>
            <a:pPr marL="819096" lvl="1" indent="-514350">
              <a:lnSpc>
                <a:spcPct val="100000"/>
              </a:lnSpc>
            </a:pPr>
            <a:r>
              <a:rPr lang="en-US" dirty="0" smtClean="0"/>
              <a:t>Diagnostics</a:t>
            </a:r>
          </a:p>
          <a:p>
            <a:pPr marL="819096" lvl="1" indent="-514350">
              <a:lnSpc>
                <a:spcPct val="100000"/>
              </a:lnSpc>
            </a:pPr>
            <a:r>
              <a:rPr lang="en-US" dirty="0" smtClean="0"/>
              <a:t>Configurations</a:t>
            </a:r>
            <a:endParaRPr lang="bg-BG" dirty="0" smtClean="0"/>
          </a:p>
          <a:p>
            <a:pPr marL="514350" indent="-514350">
              <a:lnSpc>
                <a:spcPct val="100000"/>
              </a:lnSpc>
              <a:buFont typeface="+mj-lt"/>
              <a:buAutoNum type="arabicPeriod"/>
            </a:pPr>
            <a:r>
              <a:rPr lang="en-US" dirty="0" smtClean="0"/>
              <a:t>Cloud Services</a:t>
            </a:r>
          </a:p>
          <a:p>
            <a:pPr marL="514350" indent="-514350">
              <a:lnSpc>
                <a:spcPct val="100000"/>
              </a:lnSpc>
              <a:buFont typeface="+mj-lt"/>
              <a:buAutoNum type="arabicPeriod"/>
            </a:pPr>
            <a:r>
              <a:rPr lang="en-US" dirty="0" smtClean="0"/>
              <a:t>Virtual Machines</a:t>
            </a:r>
          </a:p>
          <a:p>
            <a:pPr marL="819096" lvl="1" indent="-514350">
              <a:lnSpc>
                <a:spcPct val="100000"/>
              </a:lnSpc>
              <a:buFont typeface="+mj-lt"/>
              <a:buAutoNum type="arabicPeriod"/>
            </a:pPr>
            <a:r>
              <a:rPr lang="en-US" dirty="0" smtClean="0"/>
              <a:t>How to deploy on a virtual machine?</a:t>
            </a:r>
          </a:p>
        </p:txBody>
      </p:sp>
      <p:sp>
        <p:nvSpPr>
          <p:cNvPr id="2" name="Slide Number Placeholder 1"/>
          <p:cNvSpPr>
            <a:spLocks noGrp="1"/>
          </p:cNvSpPr>
          <p:nvPr>
            <p:ph type="sldNum" sz="quarter" idx="4"/>
          </p:nvPr>
        </p:nvSpPr>
        <p:spPr>
          <a:xfrm>
            <a:off x="11566412" y="6525002"/>
            <a:ext cx="428822" cy="196477"/>
          </a:xfrm>
        </p:spPr>
        <p:txBody>
          <a:bodyPr/>
          <a:lstStyle/>
          <a:p>
            <a:fld id="{C014DD1E-5D91-48A3-AD6D-45FBA980D106}" type="slidenum">
              <a:rPr lang="en-US" smtClean="0"/>
              <a:pPr/>
              <a:t>2</a:t>
            </a:fld>
            <a:endParaRPr lang="en-US" dirty="0"/>
          </a:p>
        </p:txBody>
      </p:sp>
      <p:pic>
        <p:nvPicPr>
          <p:cNvPr id="7" name="Picture 6"/>
          <p:cNvPicPr>
            <a:picLocks noChangeAspect="1"/>
          </p:cNvPicPr>
          <p:nvPr/>
        </p:nvPicPr>
        <p:blipFill>
          <a:blip r:embed="rId3"/>
          <a:stretch>
            <a:fillRect/>
          </a:stretch>
        </p:blipFill>
        <p:spPr>
          <a:xfrm>
            <a:off x="8456612" y="1216150"/>
            <a:ext cx="3429001" cy="4421449"/>
          </a:xfrm>
          <a:prstGeom prst="rect">
            <a:avLst/>
          </a:prstGeom>
        </p:spPr>
      </p:pic>
    </p:spTree>
    <p:extLst>
      <p:ext uri="{BB962C8B-B14F-4D97-AF65-F5344CB8AC3E}">
        <p14:creationId xmlns:p14="http://schemas.microsoft.com/office/powerpoint/2010/main" val="16469869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normAutofit/>
          </a:bodyPr>
          <a:lstStyle/>
          <a:p>
            <a:r>
              <a:rPr lang="en-GB" dirty="0"/>
              <a:t>C</a:t>
            </a:r>
            <a:r>
              <a:rPr lang="en-GB" dirty="0" smtClean="0"/>
              <a:t>loud service provides similar functionality as Web Apps</a:t>
            </a:r>
          </a:p>
          <a:p>
            <a:pPr lvl="1"/>
            <a:r>
              <a:rPr lang="en-GB" dirty="0" smtClean="0"/>
              <a:t>You can deploy IIS</a:t>
            </a:r>
            <a:r>
              <a:rPr lang="bg-BG" dirty="0" smtClean="0"/>
              <a:t>-</a:t>
            </a:r>
            <a:r>
              <a:rPr lang="en-GB" dirty="0" smtClean="0"/>
              <a:t>base</a:t>
            </a:r>
            <a:r>
              <a:rPr lang="en-GB" dirty="0"/>
              <a:t>d</a:t>
            </a:r>
            <a:r>
              <a:rPr lang="en-GB" dirty="0" smtClean="0"/>
              <a:t> web app to either of these platforms</a:t>
            </a:r>
          </a:p>
          <a:p>
            <a:r>
              <a:rPr lang="en-GB" dirty="0" smtClean="0"/>
              <a:t>Provides a </a:t>
            </a:r>
            <a:r>
              <a:rPr lang="en-GB" dirty="0"/>
              <a:t>completely provisioned, unique, stateless virtual </a:t>
            </a:r>
            <a:r>
              <a:rPr lang="en-GB" dirty="0" smtClean="0"/>
              <a:t>machine</a:t>
            </a:r>
          </a:p>
          <a:p>
            <a:r>
              <a:rPr lang="en-GB" dirty="0" smtClean="0"/>
              <a:t>You have machine </a:t>
            </a:r>
            <a:r>
              <a:rPr lang="en-GB" dirty="0"/>
              <a:t>level </a:t>
            </a:r>
            <a:r>
              <a:rPr lang="en-GB" dirty="0" smtClean="0"/>
              <a:t>access</a:t>
            </a:r>
          </a:p>
          <a:p>
            <a:r>
              <a:rPr lang="en-GB" dirty="0"/>
              <a:t>H</a:t>
            </a:r>
            <a:r>
              <a:rPr lang="en-GB" dirty="0" smtClean="0"/>
              <a:t>as </a:t>
            </a:r>
            <a:r>
              <a:rPr lang="en-GB" dirty="0"/>
              <a:t>two </a:t>
            </a:r>
            <a:r>
              <a:rPr lang="en-GB" dirty="0" smtClean="0"/>
              <a:t>different </a:t>
            </a:r>
            <a:r>
              <a:rPr lang="en-GB" dirty="0"/>
              <a:t>Role Types, a Web Role, and a Worker </a:t>
            </a:r>
            <a:r>
              <a:rPr lang="en-GB" dirty="0" smtClean="0"/>
              <a:t>Role</a:t>
            </a:r>
          </a:p>
          <a:p>
            <a:r>
              <a:rPr lang="en-GB" dirty="0"/>
              <a:t>G</a:t>
            </a:r>
            <a:r>
              <a:rPr lang="en-GB" dirty="0" smtClean="0"/>
              <a:t>ives </a:t>
            </a:r>
            <a:r>
              <a:rPr lang="en-GB" dirty="0"/>
              <a:t>you much more control over the deployment </a:t>
            </a:r>
            <a:r>
              <a:rPr lang="en-GB" dirty="0" smtClean="0"/>
              <a:t>environment</a:t>
            </a:r>
          </a:p>
          <a:p>
            <a:r>
              <a:rPr lang="en-GB" dirty="0" smtClean="0"/>
              <a:t>Provides network isolation</a:t>
            </a:r>
            <a:endParaRPr lang="en-GB" dirty="0"/>
          </a:p>
        </p:txBody>
      </p:sp>
      <p:sp>
        <p:nvSpPr>
          <p:cNvPr id="4" name="Title 3"/>
          <p:cNvSpPr>
            <a:spLocks noGrp="1"/>
          </p:cNvSpPr>
          <p:nvPr>
            <p:ph type="title"/>
          </p:nvPr>
        </p:nvSpPr>
        <p:spPr/>
        <p:txBody>
          <a:bodyPr/>
          <a:lstStyle/>
          <a:p>
            <a:r>
              <a:rPr lang="en-GB" dirty="0" smtClean="0"/>
              <a:t>What is Azure Cloud Service?</a:t>
            </a:r>
            <a:endParaRPr lang="en-GB" dirty="0"/>
          </a:p>
        </p:txBody>
      </p:sp>
    </p:spTree>
    <p:extLst>
      <p:ext uri="{BB962C8B-B14F-4D97-AF65-F5344CB8AC3E}">
        <p14:creationId xmlns:p14="http://schemas.microsoft.com/office/powerpoint/2010/main" val="41448370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Rectangle 63"/>
          <p:cNvSpPr/>
          <p:nvPr/>
        </p:nvSpPr>
        <p:spPr>
          <a:xfrm>
            <a:off x="519113" y="1446212"/>
            <a:ext cx="11149012" cy="4821237"/>
          </a:xfrm>
          <a:prstGeom prst="rect">
            <a:avLst/>
          </a:prstGeom>
          <a:solidFill>
            <a:schemeClr val="bg1">
              <a:lumMod val="95000"/>
            </a:schemeClr>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182880" tIns="45716" rIns="91432" bIns="365760" numCol="1" rtlCol="0" anchor="b" anchorCtr="0" compatLnSpc="1">
            <a:prstTxWarp prst="textNoShape">
              <a:avLst/>
            </a:prstTxWarp>
          </a:bodyPr>
          <a:lstStyle/>
          <a:p>
            <a:pPr defTabSz="914061" fontAlgn="base">
              <a:spcBef>
                <a:spcPct val="0"/>
              </a:spcBef>
              <a:spcAft>
                <a:spcPct val="0"/>
              </a:spcAft>
            </a:pPr>
            <a:endParaRPr lang="en-US" sz="1500" b="1" dirty="0">
              <a:solidFill>
                <a:srgbClr val="595959">
                  <a:alpha val="99000"/>
                </a:srgbClr>
              </a:solidFill>
            </a:endParaRPr>
          </a:p>
        </p:txBody>
      </p:sp>
      <p:grpSp>
        <p:nvGrpSpPr>
          <p:cNvPr id="39" name="Group 38"/>
          <p:cNvGrpSpPr/>
          <p:nvPr/>
        </p:nvGrpSpPr>
        <p:grpSpPr>
          <a:xfrm>
            <a:off x="4110596" y="2258007"/>
            <a:ext cx="3027322" cy="3797560"/>
            <a:chOff x="1040467" y="-127851"/>
            <a:chExt cx="5694383" cy="7143197"/>
          </a:xfrm>
        </p:grpSpPr>
        <p:sp>
          <p:nvSpPr>
            <p:cNvPr id="42" name="Rectangle 41"/>
            <p:cNvSpPr/>
            <p:nvPr/>
          </p:nvSpPr>
          <p:spPr bwMode="auto">
            <a:xfrm>
              <a:off x="1040467" y="-127851"/>
              <a:ext cx="5694383" cy="714319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822960" tIns="0" rIns="91436" bIns="182880" numCol="1" rtlCol="0" anchor="b" anchorCtr="0" compatLnSpc="1">
              <a:prstTxWarp prst="textNoShape">
                <a:avLst/>
              </a:prstTxWarp>
            </a:bodyPr>
            <a:lstStyle/>
            <a:p>
              <a:pPr defTabSz="914099" fontAlgn="base">
                <a:spcBef>
                  <a:spcPct val="0"/>
                </a:spcBef>
                <a:spcAft>
                  <a:spcPts val="1200"/>
                </a:spcAft>
              </a:pPr>
              <a:r>
                <a:rPr lang="en-US" sz="2000" dirty="0" smtClean="0">
                  <a:gradFill>
                    <a:gsLst>
                      <a:gs pos="0">
                        <a:srgbClr val="FFFFFF"/>
                      </a:gs>
                      <a:gs pos="100000">
                        <a:srgbClr val="FFFFFF"/>
                      </a:gs>
                    </a:gsLst>
                    <a:lin ang="5400000" scaled="0"/>
                  </a:gradFill>
                  <a:latin typeface="Segoe UI Light" pitchFamily="34" charset="0"/>
                </a:rPr>
                <a:t>Production</a:t>
              </a:r>
              <a:endParaRPr lang="en-US" dirty="0" smtClean="0">
                <a:gradFill>
                  <a:gsLst>
                    <a:gs pos="0">
                      <a:srgbClr val="FFFFFF"/>
                    </a:gs>
                    <a:gs pos="100000">
                      <a:srgbClr val="FFFFFF"/>
                    </a:gs>
                  </a:gsLst>
                  <a:lin ang="5400000" scaled="0"/>
                </a:gradFill>
                <a:latin typeface="Segoe UI Light" pitchFamily="34" charset="0"/>
              </a:endParaRPr>
            </a:p>
          </p:txBody>
        </p:sp>
        <p:sp>
          <p:nvSpPr>
            <p:cNvPr id="55" name="Freeform 5"/>
            <p:cNvSpPr>
              <a:spLocks noEditPoints="1"/>
            </p:cNvSpPr>
            <p:nvPr/>
          </p:nvSpPr>
          <p:spPr bwMode="auto">
            <a:xfrm>
              <a:off x="1394392" y="5705399"/>
              <a:ext cx="1022946" cy="1095767"/>
            </a:xfrm>
            <a:custGeom>
              <a:avLst/>
              <a:gdLst>
                <a:gd name="T0" fmla="*/ 293 w 457"/>
                <a:gd name="T1" fmla="*/ 392 h 490"/>
                <a:gd name="T2" fmla="*/ 291 w 457"/>
                <a:gd name="T3" fmla="*/ 398 h 490"/>
                <a:gd name="T4" fmla="*/ 192 w 457"/>
                <a:gd name="T5" fmla="*/ 302 h 490"/>
                <a:gd name="T6" fmla="*/ 190 w 457"/>
                <a:gd name="T7" fmla="*/ 192 h 490"/>
                <a:gd name="T8" fmla="*/ 205 w 457"/>
                <a:gd name="T9" fmla="*/ 150 h 490"/>
                <a:gd name="T10" fmla="*/ 180 w 457"/>
                <a:gd name="T11" fmla="*/ 92 h 490"/>
                <a:gd name="T12" fmla="*/ 199 w 457"/>
                <a:gd name="T13" fmla="*/ 96 h 490"/>
                <a:gd name="T14" fmla="*/ 247 w 457"/>
                <a:gd name="T15" fmla="*/ 48 h 490"/>
                <a:gd name="T16" fmla="*/ 199 w 457"/>
                <a:gd name="T17" fmla="*/ 0 h 490"/>
                <a:gd name="T18" fmla="*/ 150 w 457"/>
                <a:gd name="T19" fmla="*/ 48 h 490"/>
                <a:gd name="T20" fmla="*/ 166 w 457"/>
                <a:gd name="T21" fmla="*/ 82 h 490"/>
                <a:gd name="T22" fmla="*/ 122 w 457"/>
                <a:gd name="T23" fmla="*/ 92 h 490"/>
                <a:gd name="T24" fmla="*/ 8 w 457"/>
                <a:gd name="T25" fmla="*/ 146 h 490"/>
                <a:gd name="T26" fmla="*/ 44 w 457"/>
                <a:gd name="T27" fmla="*/ 220 h 490"/>
                <a:gd name="T28" fmla="*/ 34 w 457"/>
                <a:gd name="T29" fmla="*/ 322 h 490"/>
                <a:gd name="T30" fmla="*/ 36 w 457"/>
                <a:gd name="T31" fmla="*/ 486 h 490"/>
                <a:gd name="T32" fmla="*/ 66 w 457"/>
                <a:gd name="T33" fmla="*/ 486 h 490"/>
                <a:gd name="T34" fmla="*/ 78 w 457"/>
                <a:gd name="T35" fmla="*/ 344 h 490"/>
                <a:gd name="T36" fmla="*/ 102 w 457"/>
                <a:gd name="T37" fmla="*/ 318 h 490"/>
                <a:gd name="T38" fmla="*/ 126 w 457"/>
                <a:gd name="T39" fmla="*/ 386 h 490"/>
                <a:gd name="T40" fmla="*/ 126 w 457"/>
                <a:gd name="T41" fmla="*/ 490 h 490"/>
                <a:gd name="T42" fmla="*/ 160 w 457"/>
                <a:gd name="T43" fmla="*/ 490 h 490"/>
                <a:gd name="T44" fmla="*/ 160 w 457"/>
                <a:gd name="T45" fmla="*/ 368 h 490"/>
                <a:gd name="T46" fmla="*/ 136 w 457"/>
                <a:gd name="T47" fmla="*/ 280 h 490"/>
                <a:gd name="T48" fmla="*/ 283 w 457"/>
                <a:gd name="T49" fmla="*/ 422 h 490"/>
                <a:gd name="T50" fmla="*/ 219 w 457"/>
                <a:gd name="T51" fmla="*/ 484 h 490"/>
                <a:gd name="T52" fmla="*/ 349 w 457"/>
                <a:gd name="T53" fmla="*/ 484 h 490"/>
                <a:gd name="T54" fmla="*/ 457 w 457"/>
                <a:gd name="T55" fmla="*/ 368 h 490"/>
                <a:gd name="T56" fmla="*/ 293 w 457"/>
                <a:gd name="T57" fmla="*/ 392 h 490"/>
                <a:gd name="T58" fmla="*/ 168 w 457"/>
                <a:gd name="T59" fmla="*/ 278 h 490"/>
                <a:gd name="T60" fmla="*/ 135 w 457"/>
                <a:gd name="T61" fmla="*/ 242 h 490"/>
                <a:gd name="T62" fmla="*/ 168 w 457"/>
                <a:gd name="T63" fmla="*/ 193 h 490"/>
                <a:gd name="T64" fmla="*/ 168 w 457"/>
                <a:gd name="T65" fmla="*/ 278 h 4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57" h="490">
                  <a:moveTo>
                    <a:pt x="293" y="392"/>
                  </a:moveTo>
                  <a:cubicBezTo>
                    <a:pt x="293" y="392"/>
                    <a:pt x="293" y="392"/>
                    <a:pt x="291" y="398"/>
                  </a:cubicBezTo>
                  <a:cubicBezTo>
                    <a:pt x="291" y="398"/>
                    <a:pt x="291" y="398"/>
                    <a:pt x="192" y="302"/>
                  </a:cubicBezTo>
                  <a:cubicBezTo>
                    <a:pt x="192" y="302"/>
                    <a:pt x="192" y="302"/>
                    <a:pt x="190" y="192"/>
                  </a:cubicBezTo>
                  <a:cubicBezTo>
                    <a:pt x="190" y="192"/>
                    <a:pt x="201" y="164"/>
                    <a:pt x="205" y="150"/>
                  </a:cubicBezTo>
                  <a:cubicBezTo>
                    <a:pt x="209" y="136"/>
                    <a:pt x="186" y="108"/>
                    <a:pt x="180" y="92"/>
                  </a:cubicBezTo>
                  <a:cubicBezTo>
                    <a:pt x="186" y="94"/>
                    <a:pt x="192" y="96"/>
                    <a:pt x="199" y="96"/>
                  </a:cubicBezTo>
                  <a:cubicBezTo>
                    <a:pt x="225" y="96"/>
                    <a:pt x="247" y="74"/>
                    <a:pt x="247" y="48"/>
                  </a:cubicBezTo>
                  <a:cubicBezTo>
                    <a:pt x="247" y="22"/>
                    <a:pt x="225" y="0"/>
                    <a:pt x="199" y="0"/>
                  </a:cubicBezTo>
                  <a:cubicBezTo>
                    <a:pt x="172" y="0"/>
                    <a:pt x="150" y="22"/>
                    <a:pt x="150" y="48"/>
                  </a:cubicBezTo>
                  <a:cubicBezTo>
                    <a:pt x="150" y="62"/>
                    <a:pt x="156" y="74"/>
                    <a:pt x="166" y="82"/>
                  </a:cubicBezTo>
                  <a:cubicBezTo>
                    <a:pt x="152" y="82"/>
                    <a:pt x="132" y="86"/>
                    <a:pt x="122" y="92"/>
                  </a:cubicBezTo>
                  <a:cubicBezTo>
                    <a:pt x="108" y="100"/>
                    <a:pt x="16" y="128"/>
                    <a:pt x="8" y="146"/>
                  </a:cubicBezTo>
                  <a:cubicBezTo>
                    <a:pt x="0" y="164"/>
                    <a:pt x="44" y="220"/>
                    <a:pt x="44" y="220"/>
                  </a:cubicBezTo>
                  <a:cubicBezTo>
                    <a:pt x="8" y="256"/>
                    <a:pt x="34" y="322"/>
                    <a:pt x="34" y="322"/>
                  </a:cubicBezTo>
                  <a:cubicBezTo>
                    <a:pt x="34" y="322"/>
                    <a:pt x="34" y="322"/>
                    <a:pt x="36" y="486"/>
                  </a:cubicBezTo>
                  <a:cubicBezTo>
                    <a:pt x="36" y="486"/>
                    <a:pt x="36" y="486"/>
                    <a:pt x="66" y="486"/>
                  </a:cubicBezTo>
                  <a:cubicBezTo>
                    <a:pt x="76" y="472"/>
                    <a:pt x="78" y="356"/>
                    <a:pt x="78" y="344"/>
                  </a:cubicBezTo>
                  <a:cubicBezTo>
                    <a:pt x="78" y="332"/>
                    <a:pt x="86" y="302"/>
                    <a:pt x="102" y="318"/>
                  </a:cubicBezTo>
                  <a:cubicBezTo>
                    <a:pt x="118" y="334"/>
                    <a:pt x="126" y="386"/>
                    <a:pt x="126" y="386"/>
                  </a:cubicBezTo>
                  <a:cubicBezTo>
                    <a:pt x="126" y="386"/>
                    <a:pt x="126" y="386"/>
                    <a:pt x="126" y="490"/>
                  </a:cubicBezTo>
                  <a:cubicBezTo>
                    <a:pt x="126" y="490"/>
                    <a:pt x="126" y="490"/>
                    <a:pt x="160" y="490"/>
                  </a:cubicBezTo>
                  <a:cubicBezTo>
                    <a:pt x="160" y="490"/>
                    <a:pt x="160" y="490"/>
                    <a:pt x="160" y="368"/>
                  </a:cubicBezTo>
                  <a:cubicBezTo>
                    <a:pt x="158" y="330"/>
                    <a:pt x="144" y="300"/>
                    <a:pt x="136" y="280"/>
                  </a:cubicBezTo>
                  <a:cubicBezTo>
                    <a:pt x="136" y="280"/>
                    <a:pt x="136" y="280"/>
                    <a:pt x="283" y="422"/>
                  </a:cubicBezTo>
                  <a:cubicBezTo>
                    <a:pt x="277" y="426"/>
                    <a:pt x="235" y="448"/>
                    <a:pt x="219" y="484"/>
                  </a:cubicBezTo>
                  <a:cubicBezTo>
                    <a:pt x="219" y="484"/>
                    <a:pt x="219" y="484"/>
                    <a:pt x="349" y="484"/>
                  </a:cubicBezTo>
                  <a:cubicBezTo>
                    <a:pt x="457" y="368"/>
                    <a:pt x="457" y="368"/>
                    <a:pt x="457" y="368"/>
                  </a:cubicBezTo>
                  <a:cubicBezTo>
                    <a:pt x="457" y="368"/>
                    <a:pt x="325" y="290"/>
                    <a:pt x="293" y="392"/>
                  </a:cubicBezTo>
                  <a:close/>
                  <a:moveTo>
                    <a:pt x="168" y="278"/>
                  </a:moveTo>
                  <a:cubicBezTo>
                    <a:pt x="135" y="242"/>
                    <a:pt x="135" y="242"/>
                    <a:pt x="135" y="242"/>
                  </a:cubicBezTo>
                  <a:cubicBezTo>
                    <a:pt x="145" y="224"/>
                    <a:pt x="168" y="193"/>
                    <a:pt x="168" y="193"/>
                  </a:cubicBezTo>
                  <a:cubicBezTo>
                    <a:pt x="168" y="193"/>
                    <a:pt x="168" y="193"/>
                    <a:pt x="168" y="27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100" dirty="0"/>
            </a:p>
          </p:txBody>
        </p:sp>
      </p:grpSp>
      <p:grpSp>
        <p:nvGrpSpPr>
          <p:cNvPr id="56" name="Group 55"/>
          <p:cNvGrpSpPr/>
          <p:nvPr/>
        </p:nvGrpSpPr>
        <p:grpSpPr>
          <a:xfrm>
            <a:off x="7825506" y="2260620"/>
            <a:ext cx="3026664" cy="3785616"/>
            <a:chOff x="5507842" y="-122937"/>
            <a:chExt cx="5693145" cy="7120732"/>
          </a:xfrm>
        </p:grpSpPr>
        <p:sp>
          <p:nvSpPr>
            <p:cNvPr id="57" name="Rectangle 56"/>
            <p:cNvSpPr/>
            <p:nvPr/>
          </p:nvSpPr>
          <p:spPr bwMode="auto">
            <a:xfrm>
              <a:off x="5507842" y="-122937"/>
              <a:ext cx="5693145" cy="712073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822960" tIns="0" rIns="91436" bIns="182880" numCol="1" rtlCol="0" anchor="b" anchorCtr="0" compatLnSpc="1">
              <a:prstTxWarp prst="textNoShape">
                <a:avLst/>
              </a:prstTxWarp>
            </a:bodyPr>
            <a:lstStyle/>
            <a:p>
              <a:pPr defTabSz="914099" fontAlgn="base">
                <a:spcBef>
                  <a:spcPct val="0"/>
                </a:spcBef>
                <a:spcAft>
                  <a:spcPts val="1200"/>
                </a:spcAft>
              </a:pPr>
              <a:r>
                <a:rPr lang="en-US" sz="2000" dirty="0" smtClean="0">
                  <a:gradFill>
                    <a:gsLst>
                      <a:gs pos="0">
                        <a:srgbClr val="FFFFFF"/>
                      </a:gs>
                      <a:gs pos="100000">
                        <a:srgbClr val="FFFFFF"/>
                      </a:gs>
                    </a:gsLst>
                    <a:lin ang="5400000" scaled="0"/>
                  </a:gradFill>
                  <a:latin typeface="Segoe UI Light" pitchFamily="34" charset="0"/>
                </a:rPr>
                <a:t>Staging</a:t>
              </a:r>
              <a:endParaRPr lang="en-US" sz="2000" dirty="0">
                <a:gradFill>
                  <a:gsLst>
                    <a:gs pos="0">
                      <a:srgbClr val="FFFFFF"/>
                    </a:gs>
                    <a:gs pos="100000">
                      <a:srgbClr val="FFFFFF"/>
                    </a:gs>
                  </a:gsLst>
                  <a:lin ang="5400000" scaled="0"/>
                </a:gradFill>
                <a:latin typeface="Segoe UI Light" pitchFamily="34" charset="0"/>
              </a:endParaRPr>
            </a:p>
          </p:txBody>
        </p:sp>
        <p:sp>
          <p:nvSpPr>
            <p:cNvPr id="61" name="Freeform 133"/>
            <p:cNvSpPr>
              <a:spLocks/>
            </p:cNvSpPr>
            <p:nvPr/>
          </p:nvSpPr>
          <p:spPr bwMode="black">
            <a:xfrm>
              <a:off x="5819516" y="5886186"/>
              <a:ext cx="992500" cy="937359"/>
            </a:xfrm>
            <a:custGeom>
              <a:avLst/>
              <a:gdLst>
                <a:gd name="T0" fmla="*/ 87 w 291"/>
                <a:gd name="T1" fmla="*/ 18 h 275"/>
                <a:gd name="T2" fmla="*/ 96 w 291"/>
                <a:gd name="T3" fmla="*/ 48 h 275"/>
                <a:gd name="T4" fmla="*/ 0 w 291"/>
                <a:gd name="T5" fmla="*/ 140 h 275"/>
                <a:gd name="T6" fmla="*/ 128 w 291"/>
                <a:gd name="T7" fmla="*/ 56 h 275"/>
                <a:gd name="T8" fmla="*/ 201 w 291"/>
                <a:gd name="T9" fmla="*/ 36 h 275"/>
                <a:gd name="T10" fmla="*/ 122 w 291"/>
                <a:gd name="T11" fmla="*/ 198 h 275"/>
                <a:gd name="T12" fmla="*/ 122 w 291"/>
                <a:gd name="T13" fmla="*/ 195 h 275"/>
                <a:gd name="T14" fmla="*/ 122 w 291"/>
                <a:gd name="T15" fmla="*/ 192 h 275"/>
                <a:gd name="T16" fmla="*/ 122 w 291"/>
                <a:gd name="T17" fmla="*/ 189 h 275"/>
                <a:gd name="T18" fmla="*/ 122 w 291"/>
                <a:gd name="T19" fmla="*/ 185 h 275"/>
                <a:gd name="T20" fmla="*/ 122 w 291"/>
                <a:gd name="T21" fmla="*/ 182 h 275"/>
                <a:gd name="T22" fmla="*/ 122 w 291"/>
                <a:gd name="T23" fmla="*/ 179 h 275"/>
                <a:gd name="T24" fmla="*/ 122 w 291"/>
                <a:gd name="T25" fmla="*/ 175 h 275"/>
                <a:gd name="T26" fmla="*/ 122 w 291"/>
                <a:gd name="T27" fmla="*/ 172 h 275"/>
                <a:gd name="T28" fmla="*/ 122 w 291"/>
                <a:gd name="T29" fmla="*/ 169 h 275"/>
                <a:gd name="T30" fmla="*/ 122 w 291"/>
                <a:gd name="T31" fmla="*/ 165 h 275"/>
                <a:gd name="T32" fmla="*/ 122 w 291"/>
                <a:gd name="T33" fmla="*/ 162 h 275"/>
                <a:gd name="T34" fmla="*/ 123 w 291"/>
                <a:gd name="T35" fmla="*/ 157 h 275"/>
                <a:gd name="T36" fmla="*/ 103 w 291"/>
                <a:gd name="T37" fmla="*/ 158 h 275"/>
                <a:gd name="T38" fmla="*/ 103 w 291"/>
                <a:gd name="T39" fmla="*/ 162 h 275"/>
                <a:gd name="T40" fmla="*/ 103 w 291"/>
                <a:gd name="T41" fmla="*/ 166 h 275"/>
                <a:gd name="T42" fmla="*/ 103 w 291"/>
                <a:gd name="T43" fmla="*/ 169 h 275"/>
                <a:gd name="T44" fmla="*/ 103 w 291"/>
                <a:gd name="T45" fmla="*/ 172 h 275"/>
                <a:gd name="T46" fmla="*/ 103 w 291"/>
                <a:gd name="T47" fmla="*/ 176 h 275"/>
                <a:gd name="T48" fmla="*/ 104 w 291"/>
                <a:gd name="T49" fmla="*/ 179 h 275"/>
                <a:gd name="T50" fmla="*/ 104 w 291"/>
                <a:gd name="T51" fmla="*/ 182 h 275"/>
                <a:gd name="T52" fmla="*/ 104 w 291"/>
                <a:gd name="T53" fmla="*/ 185 h 275"/>
                <a:gd name="T54" fmla="*/ 104 w 291"/>
                <a:gd name="T55" fmla="*/ 189 h 275"/>
                <a:gd name="T56" fmla="*/ 104 w 291"/>
                <a:gd name="T57" fmla="*/ 192 h 275"/>
                <a:gd name="T58" fmla="*/ 104 w 291"/>
                <a:gd name="T59" fmla="*/ 195 h 275"/>
                <a:gd name="T60" fmla="*/ 104 w 291"/>
                <a:gd name="T61" fmla="*/ 199 h 275"/>
                <a:gd name="T62" fmla="*/ 104 w 291"/>
                <a:gd name="T63" fmla="*/ 232 h 275"/>
                <a:gd name="T64" fmla="*/ 104 w 291"/>
                <a:gd name="T65" fmla="*/ 235 h 275"/>
                <a:gd name="T66" fmla="*/ 104 w 291"/>
                <a:gd name="T67" fmla="*/ 238 h 275"/>
                <a:gd name="T68" fmla="*/ 104 w 291"/>
                <a:gd name="T69" fmla="*/ 242 h 275"/>
                <a:gd name="T70" fmla="*/ 104 w 291"/>
                <a:gd name="T71" fmla="*/ 245 h 275"/>
                <a:gd name="T72" fmla="*/ 104 w 291"/>
                <a:gd name="T73" fmla="*/ 248 h 275"/>
                <a:gd name="T74" fmla="*/ 104 w 291"/>
                <a:gd name="T75" fmla="*/ 252 h 275"/>
                <a:gd name="T76" fmla="*/ 105 w 291"/>
                <a:gd name="T77" fmla="*/ 255 h 275"/>
                <a:gd name="T78" fmla="*/ 98 w 291"/>
                <a:gd name="T79" fmla="*/ 257 h 275"/>
                <a:gd name="T80" fmla="*/ 61 w 291"/>
                <a:gd name="T81" fmla="*/ 265 h 275"/>
                <a:gd name="T82" fmla="*/ 131 w 291"/>
                <a:gd name="T83" fmla="*/ 266 h 275"/>
                <a:gd name="T84" fmla="*/ 167 w 291"/>
                <a:gd name="T85" fmla="*/ 259 h 275"/>
                <a:gd name="T86" fmla="*/ 123 w 291"/>
                <a:gd name="T87" fmla="*/ 256 h 275"/>
                <a:gd name="T88" fmla="*/ 123 w 291"/>
                <a:gd name="T89" fmla="*/ 253 h 275"/>
                <a:gd name="T90" fmla="*/ 123 w 291"/>
                <a:gd name="T91" fmla="*/ 249 h 275"/>
                <a:gd name="T92" fmla="*/ 123 w 291"/>
                <a:gd name="T93" fmla="*/ 246 h 275"/>
                <a:gd name="T94" fmla="*/ 123 w 291"/>
                <a:gd name="T95" fmla="*/ 243 h 275"/>
                <a:gd name="T96" fmla="*/ 123 w 291"/>
                <a:gd name="T97" fmla="*/ 239 h 275"/>
                <a:gd name="T98" fmla="*/ 123 w 291"/>
                <a:gd name="T99" fmla="*/ 236 h 275"/>
                <a:gd name="T100" fmla="*/ 123 w 291"/>
                <a:gd name="T101" fmla="*/ 233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91" h="275">
                  <a:moveTo>
                    <a:pt x="291" y="170"/>
                  </a:moveTo>
                  <a:cubicBezTo>
                    <a:pt x="291" y="159"/>
                    <a:pt x="291" y="109"/>
                    <a:pt x="290" y="60"/>
                  </a:cubicBezTo>
                  <a:cubicBezTo>
                    <a:pt x="290" y="29"/>
                    <a:pt x="260" y="0"/>
                    <a:pt x="215" y="1"/>
                  </a:cubicBezTo>
                  <a:cubicBezTo>
                    <a:pt x="208" y="1"/>
                    <a:pt x="102" y="2"/>
                    <a:pt x="102" y="2"/>
                  </a:cubicBezTo>
                  <a:cubicBezTo>
                    <a:pt x="89" y="3"/>
                    <a:pt x="87" y="13"/>
                    <a:pt x="87" y="18"/>
                  </a:cubicBezTo>
                  <a:cubicBezTo>
                    <a:pt x="87" y="23"/>
                    <a:pt x="87" y="19"/>
                    <a:pt x="87" y="26"/>
                  </a:cubicBezTo>
                  <a:cubicBezTo>
                    <a:pt x="87" y="32"/>
                    <a:pt x="94" y="37"/>
                    <a:pt x="101" y="38"/>
                  </a:cubicBezTo>
                  <a:cubicBezTo>
                    <a:pt x="101" y="38"/>
                    <a:pt x="101" y="38"/>
                    <a:pt x="101" y="39"/>
                  </a:cubicBezTo>
                  <a:cubicBezTo>
                    <a:pt x="101" y="40"/>
                    <a:pt x="101" y="40"/>
                    <a:pt x="102" y="41"/>
                  </a:cubicBezTo>
                  <a:cubicBezTo>
                    <a:pt x="96" y="48"/>
                    <a:pt x="96" y="48"/>
                    <a:pt x="96" y="48"/>
                  </a:cubicBezTo>
                  <a:cubicBezTo>
                    <a:pt x="96" y="56"/>
                    <a:pt x="96" y="56"/>
                    <a:pt x="96" y="56"/>
                  </a:cubicBezTo>
                  <a:cubicBezTo>
                    <a:pt x="40" y="56"/>
                    <a:pt x="40" y="56"/>
                    <a:pt x="40" y="56"/>
                  </a:cubicBezTo>
                  <a:cubicBezTo>
                    <a:pt x="40" y="92"/>
                    <a:pt x="40" y="92"/>
                    <a:pt x="40" y="92"/>
                  </a:cubicBezTo>
                  <a:cubicBezTo>
                    <a:pt x="0" y="92"/>
                    <a:pt x="0" y="92"/>
                    <a:pt x="0" y="92"/>
                  </a:cubicBezTo>
                  <a:cubicBezTo>
                    <a:pt x="0" y="140"/>
                    <a:pt x="0" y="140"/>
                    <a:pt x="0" y="140"/>
                  </a:cubicBezTo>
                  <a:cubicBezTo>
                    <a:pt x="207" y="140"/>
                    <a:pt x="207" y="140"/>
                    <a:pt x="207" y="140"/>
                  </a:cubicBezTo>
                  <a:cubicBezTo>
                    <a:pt x="207" y="92"/>
                    <a:pt x="207" y="92"/>
                    <a:pt x="207" y="92"/>
                  </a:cubicBezTo>
                  <a:cubicBezTo>
                    <a:pt x="179" y="92"/>
                    <a:pt x="179" y="92"/>
                    <a:pt x="179" y="92"/>
                  </a:cubicBezTo>
                  <a:cubicBezTo>
                    <a:pt x="179" y="56"/>
                    <a:pt x="179" y="56"/>
                    <a:pt x="179" y="56"/>
                  </a:cubicBezTo>
                  <a:cubicBezTo>
                    <a:pt x="128" y="56"/>
                    <a:pt x="128" y="56"/>
                    <a:pt x="128" y="56"/>
                  </a:cubicBezTo>
                  <a:cubicBezTo>
                    <a:pt x="128" y="49"/>
                    <a:pt x="128" y="49"/>
                    <a:pt x="128" y="49"/>
                  </a:cubicBezTo>
                  <a:cubicBezTo>
                    <a:pt x="122" y="41"/>
                    <a:pt x="122" y="41"/>
                    <a:pt x="122" y="41"/>
                  </a:cubicBezTo>
                  <a:cubicBezTo>
                    <a:pt x="122" y="40"/>
                    <a:pt x="123" y="40"/>
                    <a:pt x="123" y="39"/>
                  </a:cubicBezTo>
                  <a:cubicBezTo>
                    <a:pt x="123" y="38"/>
                    <a:pt x="123" y="38"/>
                    <a:pt x="122" y="37"/>
                  </a:cubicBezTo>
                  <a:cubicBezTo>
                    <a:pt x="149" y="37"/>
                    <a:pt x="193" y="36"/>
                    <a:pt x="201" y="36"/>
                  </a:cubicBezTo>
                  <a:cubicBezTo>
                    <a:pt x="246" y="36"/>
                    <a:pt x="250" y="54"/>
                    <a:pt x="250" y="66"/>
                  </a:cubicBezTo>
                  <a:cubicBezTo>
                    <a:pt x="250" y="77"/>
                    <a:pt x="251" y="145"/>
                    <a:pt x="251" y="172"/>
                  </a:cubicBezTo>
                  <a:cubicBezTo>
                    <a:pt x="252" y="198"/>
                    <a:pt x="210" y="198"/>
                    <a:pt x="202" y="198"/>
                  </a:cubicBezTo>
                  <a:cubicBezTo>
                    <a:pt x="197" y="198"/>
                    <a:pt x="147" y="198"/>
                    <a:pt x="123" y="199"/>
                  </a:cubicBezTo>
                  <a:cubicBezTo>
                    <a:pt x="123" y="199"/>
                    <a:pt x="122" y="198"/>
                    <a:pt x="122" y="198"/>
                  </a:cubicBezTo>
                  <a:cubicBezTo>
                    <a:pt x="120" y="198"/>
                    <a:pt x="120" y="198"/>
                    <a:pt x="120" y="198"/>
                  </a:cubicBezTo>
                  <a:cubicBezTo>
                    <a:pt x="120" y="197"/>
                    <a:pt x="120" y="197"/>
                    <a:pt x="120" y="197"/>
                  </a:cubicBezTo>
                  <a:cubicBezTo>
                    <a:pt x="122" y="196"/>
                    <a:pt x="122" y="196"/>
                    <a:pt x="122" y="196"/>
                  </a:cubicBezTo>
                  <a:cubicBezTo>
                    <a:pt x="122" y="196"/>
                    <a:pt x="123" y="196"/>
                    <a:pt x="123" y="196"/>
                  </a:cubicBezTo>
                  <a:cubicBezTo>
                    <a:pt x="123" y="195"/>
                    <a:pt x="122" y="195"/>
                    <a:pt x="122" y="195"/>
                  </a:cubicBezTo>
                  <a:cubicBezTo>
                    <a:pt x="120" y="195"/>
                    <a:pt x="120" y="195"/>
                    <a:pt x="120" y="195"/>
                  </a:cubicBezTo>
                  <a:cubicBezTo>
                    <a:pt x="120" y="193"/>
                    <a:pt x="120" y="193"/>
                    <a:pt x="120" y="193"/>
                  </a:cubicBezTo>
                  <a:cubicBezTo>
                    <a:pt x="122" y="193"/>
                    <a:pt x="122" y="193"/>
                    <a:pt x="122" y="193"/>
                  </a:cubicBezTo>
                  <a:cubicBezTo>
                    <a:pt x="122" y="193"/>
                    <a:pt x="123" y="193"/>
                    <a:pt x="123" y="192"/>
                  </a:cubicBezTo>
                  <a:cubicBezTo>
                    <a:pt x="123" y="192"/>
                    <a:pt x="122" y="192"/>
                    <a:pt x="122" y="192"/>
                  </a:cubicBezTo>
                  <a:cubicBezTo>
                    <a:pt x="120" y="192"/>
                    <a:pt x="120" y="192"/>
                    <a:pt x="120" y="192"/>
                  </a:cubicBezTo>
                  <a:cubicBezTo>
                    <a:pt x="120" y="190"/>
                    <a:pt x="120" y="190"/>
                    <a:pt x="120" y="190"/>
                  </a:cubicBezTo>
                  <a:cubicBezTo>
                    <a:pt x="122" y="190"/>
                    <a:pt x="122" y="190"/>
                    <a:pt x="122" y="190"/>
                  </a:cubicBezTo>
                  <a:cubicBezTo>
                    <a:pt x="122" y="190"/>
                    <a:pt x="123" y="190"/>
                    <a:pt x="123" y="189"/>
                  </a:cubicBezTo>
                  <a:cubicBezTo>
                    <a:pt x="123" y="189"/>
                    <a:pt x="122" y="189"/>
                    <a:pt x="122" y="189"/>
                  </a:cubicBezTo>
                  <a:cubicBezTo>
                    <a:pt x="120" y="189"/>
                    <a:pt x="120" y="189"/>
                    <a:pt x="120" y="189"/>
                  </a:cubicBezTo>
                  <a:cubicBezTo>
                    <a:pt x="120" y="187"/>
                    <a:pt x="120" y="187"/>
                    <a:pt x="120" y="187"/>
                  </a:cubicBezTo>
                  <a:cubicBezTo>
                    <a:pt x="122" y="187"/>
                    <a:pt x="122" y="187"/>
                    <a:pt x="122" y="187"/>
                  </a:cubicBezTo>
                  <a:cubicBezTo>
                    <a:pt x="122" y="187"/>
                    <a:pt x="123" y="186"/>
                    <a:pt x="123" y="186"/>
                  </a:cubicBezTo>
                  <a:cubicBezTo>
                    <a:pt x="123" y="186"/>
                    <a:pt x="122" y="185"/>
                    <a:pt x="122" y="185"/>
                  </a:cubicBezTo>
                  <a:cubicBezTo>
                    <a:pt x="120" y="185"/>
                    <a:pt x="120" y="185"/>
                    <a:pt x="120" y="185"/>
                  </a:cubicBezTo>
                  <a:cubicBezTo>
                    <a:pt x="120" y="183"/>
                    <a:pt x="120" y="183"/>
                    <a:pt x="120" y="183"/>
                  </a:cubicBezTo>
                  <a:cubicBezTo>
                    <a:pt x="122" y="183"/>
                    <a:pt x="122" y="183"/>
                    <a:pt x="122" y="183"/>
                  </a:cubicBezTo>
                  <a:cubicBezTo>
                    <a:pt x="122" y="183"/>
                    <a:pt x="123" y="183"/>
                    <a:pt x="123" y="183"/>
                  </a:cubicBezTo>
                  <a:cubicBezTo>
                    <a:pt x="123" y="182"/>
                    <a:pt x="122" y="182"/>
                    <a:pt x="122" y="182"/>
                  </a:cubicBezTo>
                  <a:cubicBezTo>
                    <a:pt x="120" y="182"/>
                    <a:pt x="120" y="182"/>
                    <a:pt x="120" y="182"/>
                  </a:cubicBezTo>
                  <a:cubicBezTo>
                    <a:pt x="119" y="180"/>
                    <a:pt x="119" y="180"/>
                    <a:pt x="119" y="180"/>
                  </a:cubicBezTo>
                  <a:cubicBezTo>
                    <a:pt x="122" y="180"/>
                    <a:pt x="122" y="180"/>
                    <a:pt x="122" y="180"/>
                  </a:cubicBezTo>
                  <a:cubicBezTo>
                    <a:pt x="122" y="180"/>
                    <a:pt x="123" y="180"/>
                    <a:pt x="123" y="179"/>
                  </a:cubicBezTo>
                  <a:cubicBezTo>
                    <a:pt x="122" y="179"/>
                    <a:pt x="122" y="179"/>
                    <a:pt x="122" y="179"/>
                  </a:cubicBezTo>
                  <a:cubicBezTo>
                    <a:pt x="119" y="179"/>
                    <a:pt x="119" y="179"/>
                    <a:pt x="119" y="179"/>
                  </a:cubicBezTo>
                  <a:cubicBezTo>
                    <a:pt x="119" y="177"/>
                    <a:pt x="119" y="177"/>
                    <a:pt x="119" y="177"/>
                  </a:cubicBezTo>
                  <a:cubicBezTo>
                    <a:pt x="122" y="177"/>
                    <a:pt x="122" y="177"/>
                    <a:pt x="122" y="177"/>
                  </a:cubicBezTo>
                  <a:cubicBezTo>
                    <a:pt x="122" y="177"/>
                    <a:pt x="122" y="176"/>
                    <a:pt x="122" y="176"/>
                  </a:cubicBezTo>
                  <a:cubicBezTo>
                    <a:pt x="122" y="176"/>
                    <a:pt x="122" y="175"/>
                    <a:pt x="122" y="175"/>
                  </a:cubicBezTo>
                  <a:cubicBezTo>
                    <a:pt x="119" y="175"/>
                    <a:pt x="119" y="175"/>
                    <a:pt x="119" y="175"/>
                  </a:cubicBezTo>
                  <a:cubicBezTo>
                    <a:pt x="119" y="173"/>
                    <a:pt x="119" y="173"/>
                    <a:pt x="119" y="173"/>
                  </a:cubicBezTo>
                  <a:cubicBezTo>
                    <a:pt x="122" y="173"/>
                    <a:pt x="122" y="173"/>
                    <a:pt x="122" y="173"/>
                  </a:cubicBezTo>
                  <a:cubicBezTo>
                    <a:pt x="122" y="173"/>
                    <a:pt x="122" y="173"/>
                    <a:pt x="122" y="173"/>
                  </a:cubicBezTo>
                  <a:cubicBezTo>
                    <a:pt x="122" y="172"/>
                    <a:pt x="122" y="172"/>
                    <a:pt x="122" y="172"/>
                  </a:cubicBezTo>
                  <a:cubicBezTo>
                    <a:pt x="119" y="172"/>
                    <a:pt x="119" y="172"/>
                    <a:pt x="119" y="172"/>
                  </a:cubicBezTo>
                  <a:cubicBezTo>
                    <a:pt x="119" y="170"/>
                    <a:pt x="119" y="170"/>
                    <a:pt x="119" y="170"/>
                  </a:cubicBezTo>
                  <a:cubicBezTo>
                    <a:pt x="122" y="170"/>
                    <a:pt x="122" y="170"/>
                    <a:pt x="122" y="170"/>
                  </a:cubicBezTo>
                  <a:cubicBezTo>
                    <a:pt x="122" y="170"/>
                    <a:pt x="122" y="170"/>
                    <a:pt x="122" y="169"/>
                  </a:cubicBezTo>
                  <a:cubicBezTo>
                    <a:pt x="122" y="169"/>
                    <a:pt x="122" y="169"/>
                    <a:pt x="122" y="169"/>
                  </a:cubicBezTo>
                  <a:cubicBezTo>
                    <a:pt x="119" y="169"/>
                    <a:pt x="119" y="169"/>
                    <a:pt x="119" y="169"/>
                  </a:cubicBezTo>
                  <a:cubicBezTo>
                    <a:pt x="119" y="167"/>
                    <a:pt x="119" y="167"/>
                    <a:pt x="119" y="167"/>
                  </a:cubicBezTo>
                  <a:cubicBezTo>
                    <a:pt x="122" y="167"/>
                    <a:pt x="122" y="167"/>
                    <a:pt x="122" y="167"/>
                  </a:cubicBezTo>
                  <a:cubicBezTo>
                    <a:pt x="122" y="167"/>
                    <a:pt x="122" y="166"/>
                    <a:pt x="122" y="166"/>
                  </a:cubicBezTo>
                  <a:cubicBezTo>
                    <a:pt x="122" y="166"/>
                    <a:pt x="122" y="165"/>
                    <a:pt x="122" y="165"/>
                  </a:cubicBezTo>
                  <a:cubicBezTo>
                    <a:pt x="119" y="165"/>
                    <a:pt x="119" y="165"/>
                    <a:pt x="119" y="165"/>
                  </a:cubicBezTo>
                  <a:cubicBezTo>
                    <a:pt x="119" y="163"/>
                    <a:pt x="119" y="163"/>
                    <a:pt x="119" y="163"/>
                  </a:cubicBezTo>
                  <a:cubicBezTo>
                    <a:pt x="122" y="163"/>
                    <a:pt x="122" y="163"/>
                    <a:pt x="122" y="163"/>
                  </a:cubicBezTo>
                  <a:cubicBezTo>
                    <a:pt x="122" y="163"/>
                    <a:pt x="122" y="163"/>
                    <a:pt x="122" y="163"/>
                  </a:cubicBezTo>
                  <a:cubicBezTo>
                    <a:pt x="122" y="162"/>
                    <a:pt x="122" y="162"/>
                    <a:pt x="122" y="162"/>
                  </a:cubicBezTo>
                  <a:cubicBezTo>
                    <a:pt x="119" y="162"/>
                    <a:pt x="119" y="162"/>
                    <a:pt x="119" y="162"/>
                  </a:cubicBezTo>
                  <a:cubicBezTo>
                    <a:pt x="119" y="161"/>
                    <a:pt x="119" y="161"/>
                    <a:pt x="119" y="161"/>
                  </a:cubicBezTo>
                  <a:cubicBezTo>
                    <a:pt x="122" y="161"/>
                    <a:pt x="122" y="161"/>
                    <a:pt x="122" y="161"/>
                  </a:cubicBezTo>
                  <a:cubicBezTo>
                    <a:pt x="123" y="161"/>
                    <a:pt x="124" y="160"/>
                    <a:pt x="124" y="159"/>
                  </a:cubicBezTo>
                  <a:cubicBezTo>
                    <a:pt x="124" y="158"/>
                    <a:pt x="124" y="158"/>
                    <a:pt x="123" y="157"/>
                  </a:cubicBezTo>
                  <a:cubicBezTo>
                    <a:pt x="129" y="150"/>
                    <a:pt x="129" y="150"/>
                    <a:pt x="129" y="150"/>
                  </a:cubicBezTo>
                  <a:cubicBezTo>
                    <a:pt x="129" y="140"/>
                    <a:pt x="129" y="140"/>
                    <a:pt x="129" y="140"/>
                  </a:cubicBezTo>
                  <a:cubicBezTo>
                    <a:pt x="97" y="140"/>
                    <a:pt x="97" y="140"/>
                    <a:pt x="97" y="140"/>
                  </a:cubicBezTo>
                  <a:cubicBezTo>
                    <a:pt x="97" y="149"/>
                    <a:pt x="97" y="149"/>
                    <a:pt x="97" y="149"/>
                  </a:cubicBezTo>
                  <a:cubicBezTo>
                    <a:pt x="103" y="158"/>
                    <a:pt x="103" y="158"/>
                    <a:pt x="103" y="158"/>
                  </a:cubicBezTo>
                  <a:cubicBezTo>
                    <a:pt x="102" y="158"/>
                    <a:pt x="102" y="159"/>
                    <a:pt x="102" y="159"/>
                  </a:cubicBezTo>
                  <a:cubicBezTo>
                    <a:pt x="102" y="161"/>
                    <a:pt x="103" y="161"/>
                    <a:pt x="104" y="161"/>
                  </a:cubicBezTo>
                  <a:cubicBezTo>
                    <a:pt x="105" y="161"/>
                    <a:pt x="105" y="161"/>
                    <a:pt x="105" y="161"/>
                  </a:cubicBezTo>
                  <a:cubicBezTo>
                    <a:pt x="105" y="162"/>
                    <a:pt x="105" y="162"/>
                    <a:pt x="105" y="162"/>
                  </a:cubicBezTo>
                  <a:cubicBezTo>
                    <a:pt x="103" y="162"/>
                    <a:pt x="103" y="162"/>
                    <a:pt x="103" y="162"/>
                  </a:cubicBezTo>
                  <a:cubicBezTo>
                    <a:pt x="103" y="162"/>
                    <a:pt x="103" y="163"/>
                    <a:pt x="103" y="163"/>
                  </a:cubicBezTo>
                  <a:cubicBezTo>
                    <a:pt x="103" y="163"/>
                    <a:pt x="103" y="164"/>
                    <a:pt x="103" y="164"/>
                  </a:cubicBezTo>
                  <a:cubicBezTo>
                    <a:pt x="105" y="164"/>
                    <a:pt x="105" y="164"/>
                    <a:pt x="105" y="164"/>
                  </a:cubicBezTo>
                  <a:cubicBezTo>
                    <a:pt x="105" y="166"/>
                    <a:pt x="105" y="166"/>
                    <a:pt x="105" y="166"/>
                  </a:cubicBezTo>
                  <a:cubicBezTo>
                    <a:pt x="103" y="166"/>
                    <a:pt x="103" y="166"/>
                    <a:pt x="103" y="166"/>
                  </a:cubicBezTo>
                  <a:cubicBezTo>
                    <a:pt x="103" y="166"/>
                    <a:pt x="103" y="166"/>
                    <a:pt x="103" y="166"/>
                  </a:cubicBezTo>
                  <a:cubicBezTo>
                    <a:pt x="103" y="167"/>
                    <a:pt x="103" y="167"/>
                    <a:pt x="103" y="167"/>
                  </a:cubicBezTo>
                  <a:cubicBezTo>
                    <a:pt x="105" y="167"/>
                    <a:pt x="105" y="167"/>
                    <a:pt x="105" y="167"/>
                  </a:cubicBezTo>
                  <a:cubicBezTo>
                    <a:pt x="105" y="169"/>
                    <a:pt x="105" y="169"/>
                    <a:pt x="105" y="169"/>
                  </a:cubicBezTo>
                  <a:cubicBezTo>
                    <a:pt x="103" y="169"/>
                    <a:pt x="103" y="169"/>
                    <a:pt x="103" y="169"/>
                  </a:cubicBezTo>
                  <a:cubicBezTo>
                    <a:pt x="103" y="169"/>
                    <a:pt x="103" y="169"/>
                    <a:pt x="103" y="170"/>
                  </a:cubicBezTo>
                  <a:cubicBezTo>
                    <a:pt x="103" y="170"/>
                    <a:pt x="103" y="170"/>
                    <a:pt x="103" y="170"/>
                  </a:cubicBezTo>
                  <a:cubicBezTo>
                    <a:pt x="105" y="170"/>
                    <a:pt x="105" y="170"/>
                    <a:pt x="105" y="170"/>
                  </a:cubicBezTo>
                  <a:cubicBezTo>
                    <a:pt x="105" y="172"/>
                    <a:pt x="105" y="172"/>
                    <a:pt x="105" y="172"/>
                  </a:cubicBezTo>
                  <a:cubicBezTo>
                    <a:pt x="103" y="172"/>
                    <a:pt x="103" y="172"/>
                    <a:pt x="103" y="172"/>
                  </a:cubicBezTo>
                  <a:cubicBezTo>
                    <a:pt x="103" y="172"/>
                    <a:pt x="103" y="173"/>
                    <a:pt x="103" y="173"/>
                  </a:cubicBezTo>
                  <a:cubicBezTo>
                    <a:pt x="103" y="173"/>
                    <a:pt x="103" y="174"/>
                    <a:pt x="103" y="174"/>
                  </a:cubicBezTo>
                  <a:cubicBezTo>
                    <a:pt x="105" y="174"/>
                    <a:pt x="105" y="174"/>
                    <a:pt x="105" y="174"/>
                  </a:cubicBezTo>
                  <a:cubicBezTo>
                    <a:pt x="105" y="176"/>
                    <a:pt x="105" y="176"/>
                    <a:pt x="105" y="176"/>
                  </a:cubicBezTo>
                  <a:cubicBezTo>
                    <a:pt x="103" y="176"/>
                    <a:pt x="103" y="176"/>
                    <a:pt x="103" y="176"/>
                  </a:cubicBezTo>
                  <a:cubicBezTo>
                    <a:pt x="103" y="176"/>
                    <a:pt x="103" y="176"/>
                    <a:pt x="103" y="176"/>
                  </a:cubicBezTo>
                  <a:cubicBezTo>
                    <a:pt x="103" y="177"/>
                    <a:pt x="103" y="177"/>
                    <a:pt x="104" y="177"/>
                  </a:cubicBezTo>
                  <a:cubicBezTo>
                    <a:pt x="105" y="177"/>
                    <a:pt x="105" y="177"/>
                    <a:pt x="105" y="177"/>
                  </a:cubicBezTo>
                  <a:cubicBezTo>
                    <a:pt x="105" y="179"/>
                    <a:pt x="105" y="179"/>
                    <a:pt x="105" y="179"/>
                  </a:cubicBezTo>
                  <a:cubicBezTo>
                    <a:pt x="104" y="179"/>
                    <a:pt x="104" y="179"/>
                    <a:pt x="104" y="179"/>
                  </a:cubicBezTo>
                  <a:cubicBezTo>
                    <a:pt x="103" y="179"/>
                    <a:pt x="103" y="179"/>
                    <a:pt x="103" y="180"/>
                  </a:cubicBezTo>
                  <a:cubicBezTo>
                    <a:pt x="103" y="180"/>
                    <a:pt x="103" y="180"/>
                    <a:pt x="104" y="180"/>
                  </a:cubicBezTo>
                  <a:cubicBezTo>
                    <a:pt x="105" y="180"/>
                    <a:pt x="105" y="180"/>
                    <a:pt x="105" y="180"/>
                  </a:cubicBezTo>
                  <a:cubicBezTo>
                    <a:pt x="105" y="182"/>
                    <a:pt x="105" y="182"/>
                    <a:pt x="105" y="182"/>
                  </a:cubicBezTo>
                  <a:cubicBezTo>
                    <a:pt x="104" y="182"/>
                    <a:pt x="104" y="182"/>
                    <a:pt x="104" y="182"/>
                  </a:cubicBezTo>
                  <a:cubicBezTo>
                    <a:pt x="103" y="182"/>
                    <a:pt x="103" y="182"/>
                    <a:pt x="103" y="183"/>
                  </a:cubicBezTo>
                  <a:cubicBezTo>
                    <a:pt x="103" y="183"/>
                    <a:pt x="103" y="183"/>
                    <a:pt x="104" y="183"/>
                  </a:cubicBezTo>
                  <a:cubicBezTo>
                    <a:pt x="105" y="183"/>
                    <a:pt x="105" y="183"/>
                    <a:pt x="105" y="183"/>
                  </a:cubicBezTo>
                  <a:cubicBezTo>
                    <a:pt x="105" y="185"/>
                    <a:pt x="105" y="185"/>
                    <a:pt x="105" y="185"/>
                  </a:cubicBezTo>
                  <a:cubicBezTo>
                    <a:pt x="104" y="185"/>
                    <a:pt x="104" y="185"/>
                    <a:pt x="104" y="185"/>
                  </a:cubicBezTo>
                  <a:cubicBezTo>
                    <a:pt x="103" y="185"/>
                    <a:pt x="103" y="186"/>
                    <a:pt x="103" y="186"/>
                  </a:cubicBezTo>
                  <a:cubicBezTo>
                    <a:pt x="103" y="187"/>
                    <a:pt x="103" y="187"/>
                    <a:pt x="104" y="187"/>
                  </a:cubicBezTo>
                  <a:cubicBezTo>
                    <a:pt x="105" y="187"/>
                    <a:pt x="105" y="187"/>
                    <a:pt x="105" y="187"/>
                  </a:cubicBezTo>
                  <a:cubicBezTo>
                    <a:pt x="105" y="189"/>
                    <a:pt x="105" y="189"/>
                    <a:pt x="105" y="189"/>
                  </a:cubicBezTo>
                  <a:cubicBezTo>
                    <a:pt x="104" y="189"/>
                    <a:pt x="104" y="189"/>
                    <a:pt x="104" y="189"/>
                  </a:cubicBezTo>
                  <a:cubicBezTo>
                    <a:pt x="103" y="189"/>
                    <a:pt x="103" y="189"/>
                    <a:pt x="103" y="189"/>
                  </a:cubicBezTo>
                  <a:cubicBezTo>
                    <a:pt x="103" y="190"/>
                    <a:pt x="103" y="190"/>
                    <a:pt x="104" y="190"/>
                  </a:cubicBezTo>
                  <a:cubicBezTo>
                    <a:pt x="105" y="190"/>
                    <a:pt x="105" y="190"/>
                    <a:pt x="105" y="190"/>
                  </a:cubicBezTo>
                  <a:cubicBezTo>
                    <a:pt x="105" y="192"/>
                    <a:pt x="105" y="192"/>
                    <a:pt x="105" y="192"/>
                  </a:cubicBezTo>
                  <a:cubicBezTo>
                    <a:pt x="104" y="192"/>
                    <a:pt x="104" y="192"/>
                    <a:pt x="104" y="192"/>
                  </a:cubicBezTo>
                  <a:cubicBezTo>
                    <a:pt x="103" y="192"/>
                    <a:pt x="103" y="192"/>
                    <a:pt x="103" y="193"/>
                  </a:cubicBezTo>
                  <a:cubicBezTo>
                    <a:pt x="103" y="193"/>
                    <a:pt x="103" y="193"/>
                    <a:pt x="104" y="193"/>
                  </a:cubicBezTo>
                  <a:cubicBezTo>
                    <a:pt x="105" y="193"/>
                    <a:pt x="105" y="193"/>
                    <a:pt x="105" y="193"/>
                  </a:cubicBezTo>
                  <a:cubicBezTo>
                    <a:pt x="105" y="195"/>
                    <a:pt x="105" y="195"/>
                    <a:pt x="105" y="195"/>
                  </a:cubicBezTo>
                  <a:cubicBezTo>
                    <a:pt x="104" y="195"/>
                    <a:pt x="104" y="195"/>
                    <a:pt x="104" y="195"/>
                  </a:cubicBezTo>
                  <a:cubicBezTo>
                    <a:pt x="103" y="195"/>
                    <a:pt x="103" y="196"/>
                    <a:pt x="103" y="196"/>
                  </a:cubicBezTo>
                  <a:cubicBezTo>
                    <a:pt x="103" y="196"/>
                    <a:pt x="103" y="197"/>
                    <a:pt x="104" y="197"/>
                  </a:cubicBezTo>
                  <a:cubicBezTo>
                    <a:pt x="105" y="197"/>
                    <a:pt x="105" y="197"/>
                    <a:pt x="105" y="197"/>
                  </a:cubicBezTo>
                  <a:cubicBezTo>
                    <a:pt x="105" y="199"/>
                    <a:pt x="105" y="199"/>
                    <a:pt x="105" y="199"/>
                  </a:cubicBezTo>
                  <a:cubicBezTo>
                    <a:pt x="104" y="199"/>
                    <a:pt x="104" y="199"/>
                    <a:pt x="104" y="199"/>
                  </a:cubicBezTo>
                  <a:cubicBezTo>
                    <a:pt x="103" y="199"/>
                    <a:pt x="103" y="199"/>
                    <a:pt x="103" y="199"/>
                  </a:cubicBezTo>
                  <a:cubicBezTo>
                    <a:pt x="103" y="199"/>
                    <a:pt x="103" y="200"/>
                    <a:pt x="103" y="200"/>
                  </a:cubicBezTo>
                  <a:cubicBezTo>
                    <a:pt x="98" y="201"/>
                    <a:pt x="94" y="204"/>
                    <a:pt x="94" y="210"/>
                  </a:cubicBezTo>
                  <a:cubicBezTo>
                    <a:pt x="94" y="214"/>
                    <a:pt x="94" y="215"/>
                    <a:pt x="95" y="221"/>
                  </a:cubicBezTo>
                  <a:cubicBezTo>
                    <a:pt x="95" y="226"/>
                    <a:pt x="99" y="231"/>
                    <a:pt x="104" y="232"/>
                  </a:cubicBezTo>
                  <a:cubicBezTo>
                    <a:pt x="104" y="232"/>
                    <a:pt x="104" y="232"/>
                    <a:pt x="104" y="232"/>
                  </a:cubicBezTo>
                  <a:cubicBezTo>
                    <a:pt x="104" y="233"/>
                    <a:pt x="104" y="233"/>
                    <a:pt x="104" y="233"/>
                  </a:cubicBezTo>
                  <a:cubicBezTo>
                    <a:pt x="106" y="233"/>
                    <a:pt x="106" y="233"/>
                    <a:pt x="106" y="233"/>
                  </a:cubicBezTo>
                  <a:cubicBezTo>
                    <a:pt x="106" y="235"/>
                    <a:pt x="106" y="235"/>
                    <a:pt x="106" y="235"/>
                  </a:cubicBezTo>
                  <a:cubicBezTo>
                    <a:pt x="104" y="235"/>
                    <a:pt x="104" y="235"/>
                    <a:pt x="104" y="235"/>
                  </a:cubicBezTo>
                  <a:cubicBezTo>
                    <a:pt x="104" y="235"/>
                    <a:pt x="104" y="235"/>
                    <a:pt x="104" y="236"/>
                  </a:cubicBezTo>
                  <a:cubicBezTo>
                    <a:pt x="104" y="236"/>
                    <a:pt x="104" y="236"/>
                    <a:pt x="104" y="236"/>
                  </a:cubicBezTo>
                  <a:cubicBezTo>
                    <a:pt x="106" y="236"/>
                    <a:pt x="106" y="236"/>
                    <a:pt x="106" y="236"/>
                  </a:cubicBezTo>
                  <a:cubicBezTo>
                    <a:pt x="106" y="238"/>
                    <a:pt x="106" y="238"/>
                    <a:pt x="106" y="238"/>
                  </a:cubicBezTo>
                  <a:cubicBezTo>
                    <a:pt x="104" y="238"/>
                    <a:pt x="104" y="238"/>
                    <a:pt x="104" y="238"/>
                  </a:cubicBezTo>
                  <a:cubicBezTo>
                    <a:pt x="104" y="238"/>
                    <a:pt x="104" y="239"/>
                    <a:pt x="104" y="239"/>
                  </a:cubicBezTo>
                  <a:cubicBezTo>
                    <a:pt x="104" y="239"/>
                    <a:pt x="104" y="240"/>
                    <a:pt x="104" y="240"/>
                  </a:cubicBezTo>
                  <a:cubicBezTo>
                    <a:pt x="106" y="240"/>
                    <a:pt x="106" y="240"/>
                    <a:pt x="106" y="240"/>
                  </a:cubicBezTo>
                  <a:cubicBezTo>
                    <a:pt x="106" y="242"/>
                    <a:pt x="106" y="242"/>
                    <a:pt x="106" y="242"/>
                  </a:cubicBezTo>
                  <a:cubicBezTo>
                    <a:pt x="104" y="242"/>
                    <a:pt x="104" y="242"/>
                    <a:pt x="104" y="242"/>
                  </a:cubicBezTo>
                  <a:cubicBezTo>
                    <a:pt x="104" y="242"/>
                    <a:pt x="104" y="242"/>
                    <a:pt x="104" y="242"/>
                  </a:cubicBezTo>
                  <a:cubicBezTo>
                    <a:pt x="104" y="243"/>
                    <a:pt x="104" y="243"/>
                    <a:pt x="104" y="243"/>
                  </a:cubicBezTo>
                  <a:cubicBezTo>
                    <a:pt x="106" y="243"/>
                    <a:pt x="106" y="243"/>
                    <a:pt x="106" y="243"/>
                  </a:cubicBezTo>
                  <a:cubicBezTo>
                    <a:pt x="106" y="245"/>
                    <a:pt x="106" y="245"/>
                    <a:pt x="106" y="245"/>
                  </a:cubicBezTo>
                  <a:cubicBezTo>
                    <a:pt x="104" y="245"/>
                    <a:pt x="104" y="245"/>
                    <a:pt x="104" y="245"/>
                  </a:cubicBezTo>
                  <a:cubicBezTo>
                    <a:pt x="104" y="245"/>
                    <a:pt x="104" y="245"/>
                    <a:pt x="104" y="246"/>
                  </a:cubicBezTo>
                  <a:cubicBezTo>
                    <a:pt x="104" y="246"/>
                    <a:pt x="104" y="246"/>
                    <a:pt x="104" y="246"/>
                  </a:cubicBezTo>
                  <a:cubicBezTo>
                    <a:pt x="106" y="246"/>
                    <a:pt x="106" y="246"/>
                    <a:pt x="106" y="246"/>
                  </a:cubicBezTo>
                  <a:cubicBezTo>
                    <a:pt x="106" y="248"/>
                    <a:pt x="106" y="248"/>
                    <a:pt x="106" y="248"/>
                  </a:cubicBezTo>
                  <a:cubicBezTo>
                    <a:pt x="104" y="248"/>
                    <a:pt x="104" y="248"/>
                    <a:pt x="104" y="248"/>
                  </a:cubicBezTo>
                  <a:cubicBezTo>
                    <a:pt x="104" y="248"/>
                    <a:pt x="104" y="249"/>
                    <a:pt x="104" y="249"/>
                  </a:cubicBezTo>
                  <a:cubicBezTo>
                    <a:pt x="104" y="249"/>
                    <a:pt x="104" y="250"/>
                    <a:pt x="104" y="250"/>
                  </a:cubicBezTo>
                  <a:cubicBezTo>
                    <a:pt x="106" y="250"/>
                    <a:pt x="106" y="250"/>
                    <a:pt x="106" y="250"/>
                  </a:cubicBezTo>
                  <a:cubicBezTo>
                    <a:pt x="106" y="252"/>
                    <a:pt x="106" y="252"/>
                    <a:pt x="106" y="252"/>
                  </a:cubicBezTo>
                  <a:cubicBezTo>
                    <a:pt x="104" y="252"/>
                    <a:pt x="104" y="252"/>
                    <a:pt x="104" y="252"/>
                  </a:cubicBezTo>
                  <a:cubicBezTo>
                    <a:pt x="104" y="252"/>
                    <a:pt x="104" y="252"/>
                    <a:pt x="104" y="252"/>
                  </a:cubicBezTo>
                  <a:cubicBezTo>
                    <a:pt x="104" y="253"/>
                    <a:pt x="104" y="253"/>
                    <a:pt x="105" y="253"/>
                  </a:cubicBezTo>
                  <a:cubicBezTo>
                    <a:pt x="106" y="253"/>
                    <a:pt x="106" y="253"/>
                    <a:pt x="106" y="253"/>
                  </a:cubicBezTo>
                  <a:cubicBezTo>
                    <a:pt x="106" y="255"/>
                    <a:pt x="106" y="255"/>
                    <a:pt x="106" y="255"/>
                  </a:cubicBezTo>
                  <a:cubicBezTo>
                    <a:pt x="105" y="255"/>
                    <a:pt x="105" y="255"/>
                    <a:pt x="105" y="255"/>
                  </a:cubicBezTo>
                  <a:cubicBezTo>
                    <a:pt x="104" y="255"/>
                    <a:pt x="104" y="255"/>
                    <a:pt x="104" y="256"/>
                  </a:cubicBezTo>
                  <a:cubicBezTo>
                    <a:pt x="104" y="256"/>
                    <a:pt x="104" y="256"/>
                    <a:pt x="105" y="256"/>
                  </a:cubicBezTo>
                  <a:cubicBezTo>
                    <a:pt x="106" y="256"/>
                    <a:pt x="106" y="256"/>
                    <a:pt x="106" y="256"/>
                  </a:cubicBezTo>
                  <a:cubicBezTo>
                    <a:pt x="106" y="257"/>
                    <a:pt x="106" y="257"/>
                    <a:pt x="106" y="257"/>
                  </a:cubicBezTo>
                  <a:cubicBezTo>
                    <a:pt x="98" y="257"/>
                    <a:pt x="98" y="257"/>
                    <a:pt x="98" y="257"/>
                  </a:cubicBezTo>
                  <a:cubicBezTo>
                    <a:pt x="98" y="260"/>
                    <a:pt x="98" y="260"/>
                    <a:pt x="98" y="260"/>
                  </a:cubicBezTo>
                  <a:cubicBezTo>
                    <a:pt x="61" y="260"/>
                    <a:pt x="61" y="260"/>
                    <a:pt x="61" y="260"/>
                  </a:cubicBezTo>
                  <a:cubicBezTo>
                    <a:pt x="58" y="260"/>
                    <a:pt x="56" y="261"/>
                    <a:pt x="56" y="262"/>
                  </a:cubicBezTo>
                  <a:cubicBezTo>
                    <a:pt x="56" y="263"/>
                    <a:pt x="56" y="263"/>
                    <a:pt x="56" y="263"/>
                  </a:cubicBezTo>
                  <a:cubicBezTo>
                    <a:pt x="56" y="264"/>
                    <a:pt x="58" y="265"/>
                    <a:pt x="61" y="265"/>
                  </a:cubicBezTo>
                  <a:cubicBezTo>
                    <a:pt x="98" y="264"/>
                    <a:pt x="98" y="264"/>
                    <a:pt x="98" y="264"/>
                  </a:cubicBezTo>
                  <a:cubicBezTo>
                    <a:pt x="98" y="266"/>
                    <a:pt x="98" y="266"/>
                    <a:pt x="98" y="266"/>
                  </a:cubicBezTo>
                  <a:cubicBezTo>
                    <a:pt x="105" y="275"/>
                    <a:pt x="105" y="275"/>
                    <a:pt x="105" y="275"/>
                  </a:cubicBezTo>
                  <a:cubicBezTo>
                    <a:pt x="124" y="275"/>
                    <a:pt x="124" y="275"/>
                    <a:pt x="124" y="275"/>
                  </a:cubicBezTo>
                  <a:cubicBezTo>
                    <a:pt x="131" y="266"/>
                    <a:pt x="131" y="266"/>
                    <a:pt x="131" y="266"/>
                  </a:cubicBezTo>
                  <a:cubicBezTo>
                    <a:pt x="131" y="264"/>
                    <a:pt x="131" y="264"/>
                    <a:pt x="131" y="264"/>
                  </a:cubicBezTo>
                  <a:cubicBezTo>
                    <a:pt x="167" y="264"/>
                    <a:pt x="167" y="264"/>
                    <a:pt x="167" y="264"/>
                  </a:cubicBezTo>
                  <a:cubicBezTo>
                    <a:pt x="170" y="263"/>
                    <a:pt x="173" y="263"/>
                    <a:pt x="173" y="262"/>
                  </a:cubicBezTo>
                  <a:cubicBezTo>
                    <a:pt x="172" y="260"/>
                    <a:pt x="172" y="260"/>
                    <a:pt x="172" y="260"/>
                  </a:cubicBezTo>
                  <a:cubicBezTo>
                    <a:pt x="172" y="259"/>
                    <a:pt x="170" y="259"/>
                    <a:pt x="167" y="259"/>
                  </a:cubicBezTo>
                  <a:cubicBezTo>
                    <a:pt x="131" y="259"/>
                    <a:pt x="131" y="259"/>
                    <a:pt x="131" y="259"/>
                  </a:cubicBezTo>
                  <a:cubicBezTo>
                    <a:pt x="131" y="257"/>
                    <a:pt x="131" y="257"/>
                    <a:pt x="131" y="257"/>
                  </a:cubicBezTo>
                  <a:cubicBezTo>
                    <a:pt x="121" y="257"/>
                    <a:pt x="121" y="257"/>
                    <a:pt x="121" y="257"/>
                  </a:cubicBezTo>
                  <a:cubicBezTo>
                    <a:pt x="121" y="256"/>
                    <a:pt x="121" y="256"/>
                    <a:pt x="121" y="256"/>
                  </a:cubicBezTo>
                  <a:cubicBezTo>
                    <a:pt x="123" y="256"/>
                    <a:pt x="123" y="256"/>
                    <a:pt x="123" y="256"/>
                  </a:cubicBezTo>
                  <a:cubicBezTo>
                    <a:pt x="123" y="256"/>
                    <a:pt x="124" y="256"/>
                    <a:pt x="124" y="255"/>
                  </a:cubicBezTo>
                  <a:cubicBezTo>
                    <a:pt x="124" y="255"/>
                    <a:pt x="123" y="255"/>
                    <a:pt x="123" y="255"/>
                  </a:cubicBezTo>
                  <a:cubicBezTo>
                    <a:pt x="120" y="255"/>
                    <a:pt x="120" y="255"/>
                    <a:pt x="120" y="255"/>
                  </a:cubicBezTo>
                  <a:cubicBezTo>
                    <a:pt x="120" y="253"/>
                    <a:pt x="120" y="253"/>
                    <a:pt x="120" y="253"/>
                  </a:cubicBezTo>
                  <a:cubicBezTo>
                    <a:pt x="123" y="253"/>
                    <a:pt x="123" y="253"/>
                    <a:pt x="123" y="253"/>
                  </a:cubicBezTo>
                  <a:cubicBezTo>
                    <a:pt x="123" y="253"/>
                    <a:pt x="123" y="252"/>
                    <a:pt x="123" y="252"/>
                  </a:cubicBezTo>
                  <a:cubicBezTo>
                    <a:pt x="123" y="252"/>
                    <a:pt x="123" y="251"/>
                    <a:pt x="123" y="251"/>
                  </a:cubicBezTo>
                  <a:cubicBezTo>
                    <a:pt x="120" y="251"/>
                    <a:pt x="120" y="251"/>
                    <a:pt x="120" y="251"/>
                  </a:cubicBezTo>
                  <a:cubicBezTo>
                    <a:pt x="120" y="249"/>
                    <a:pt x="120" y="249"/>
                    <a:pt x="120" y="249"/>
                  </a:cubicBezTo>
                  <a:cubicBezTo>
                    <a:pt x="123" y="249"/>
                    <a:pt x="123" y="249"/>
                    <a:pt x="123" y="249"/>
                  </a:cubicBezTo>
                  <a:cubicBezTo>
                    <a:pt x="123" y="249"/>
                    <a:pt x="123" y="249"/>
                    <a:pt x="123" y="249"/>
                  </a:cubicBezTo>
                  <a:cubicBezTo>
                    <a:pt x="123" y="248"/>
                    <a:pt x="123" y="248"/>
                    <a:pt x="123" y="248"/>
                  </a:cubicBezTo>
                  <a:cubicBezTo>
                    <a:pt x="120" y="248"/>
                    <a:pt x="120" y="248"/>
                    <a:pt x="120" y="248"/>
                  </a:cubicBezTo>
                  <a:cubicBezTo>
                    <a:pt x="120" y="246"/>
                    <a:pt x="120" y="246"/>
                    <a:pt x="120" y="246"/>
                  </a:cubicBezTo>
                  <a:cubicBezTo>
                    <a:pt x="123" y="246"/>
                    <a:pt x="123" y="246"/>
                    <a:pt x="123" y="246"/>
                  </a:cubicBezTo>
                  <a:cubicBezTo>
                    <a:pt x="123" y="246"/>
                    <a:pt x="123" y="246"/>
                    <a:pt x="123" y="245"/>
                  </a:cubicBezTo>
                  <a:cubicBezTo>
                    <a:pt x="123" y="245"/>
                    <a:pt x="123" y="245"/>
                    <a:pt x="123" y="245"/>
                  </a:cubicBezTo>
                  <a:cubicBezTo>
                    <a:pt x="120" y="245"/>
                    <a:pt x="120" y="245"/>
                    <a:pt x="120" y="245"/>
                  </a:cubicBezTo>
                  <a:cubicBezTo>
                    <a:pt x="120" y="243"/>
                    <a:pt x="120" y="243"/>
                    <a:pt x="120" y="243"/>
                  </a:cubicBezTo>
                  <a:cubicBezTo>
                    <a:pt x="123" y="243"/>
                    <a:pt x="123" y="243"/>
                    <a:pt x="123" y="243"/>
                  </a:cubicBezTo>
                  <a:cubicBezTo>
                    <a:pt x="123" y="243"/>
                    <a:pt x="123" y="242"/>
                    <a:pt x="123" y="242"/>
                  </a:cubicBezTo>
                  <a:cubicBezTo>
                    <a:pt x="123" y="242"/>
                    <a:pt x="123" y="241"/>
                    <a:pt x="123" y="241"/>
                  </a:cubicBezTo>
                  <a:cubicBezTo>
                    <a:pt x="120" y="241"/>
                    <a:pt x="120" y="241"/>
                    <a:pt x="120" y="241"/>
                  </a:cubicBezTo>
                  <a:cubicBezTo>
                    <a:pt x="120" y="240"/>
                    <a:pt x="120" y="240"/>
                    <a:pt x="120" y="240"/>
                  </a:cubicBezTo>
                  <a:cubicBezTo>
                    <a:pt x="123" y="239"/>
                    <a:pt x="123" y="239"/>
                    <a:pt x="123" y="239"/>
                  </a:cubicBezTo>
                  <a:cubicBezTo>
                    <a:pt x="123" y="239"/>
                    <a:pt x="123" y="239"/>
                    <a:pt x="123" y="239"/>
                  </a:cubicBezTo>
                  <a:cubicBezTo>
                    <a:pt x="123" y="238"/>
                    <a:pt x="123" y="238"/>
                    <a:pt x="123" y="238"/>
                  </a:cubicBezTo>
                  <a:cubicBezTo>
                    <a:pt x="120" y="238"/>
                    <a:pt x="120" y="238"/>
                    <a:pt x="120" y="238"/>
                  </a:cubicBezTo>
                  <a:cubicBezTo>
                    <a:pt x="120" y="236"/>
                    <a:pt x="120" y="236"/>
                    <a:pt x="120" y="236"/>
                  </a:cubicBezTo>
                  <a:cubicBezTo>
                    <a:pt x="123" y="236"/>
                    <a:pt x="123" y="236"/>
                    <a:pt x="123" y="236"/>
                  </a:cubicBezTo>
                  <a:cubicBezTo>
                    <a:pt x="123" y="236"/>
                    <a:pt x="123" y="236"/>
                    <a:pt x="123" y="236"/>
                  </a:cubicBezTo>
                  <a:cubicBezTo>
                    <a:pt x="123" y="235"/>
                    <a:pt x="123" y="235"/>
                    <a:pt x="123" y="235"/>
                  </a:cubicBezTo>
                  <a:cubicBezTo>
                    <a:pt x="120" y="235"/>
                    <a:pt x="120" y="235"/>
                    <a:pt x="120" y="235"/>
                  </a:cubicBezTo>
                  <a:cubicBezTo>
                    <a:pt x="120" y="233"/>
                    <a:pt x="120" y="233"/>
                    <a:pt x="120" y="233"/>
                  </a:cubicBezTo>
                  <a:cubicBezTo>
                    <a:pt x="123" y="233"/>
                    <a:pt x="123" y="233"/>
                    <a:pt x="123" y="233"/>
                  </a:cubicBezTo>
                  <a:cubicBezTo>
                    <a:pt x="123" y="233"/>
                    <a:pt x="123" y="233"/>
                    <a:pt x="123" y="232"/>
                  </a:cubicBezTo>
                  <a:cubicBezTo>
                    <a:pt x="123" y="232"/>
                    <a:pt x="123" y="232"/>
                    <a:pt x="123" y="232"/>
                  </a:cubicBezTo>
                  <a:cubicBezTo>
                    <a:pt x="140" y="232"/>
                    <a:pt x="169" y="231"/>
                    <a:pt x="217" y="231"/>
                  </a:cubicBezTo>
                  <a:cubicBezTo>
                    <a:pt x="291" y="230"/>
                    <a:pt x="291" y="182"/>
                    <a:pt x="291" y="170"/>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050" dirty="0"/>
            </a:p>
          </p:txBody>
        </p:sp>
      </p:grpSp>
      <p:sp>
        <p:nvSpPr>
          <p:cNvPr id="63" name="Freeform 6"/>
          <p:cNvSpPr>
            <a:spLocks/>
          </p:cNvSpPr>
          <p:nvPr/>
        </p:nvSpPr>
        <p:spPr bwMode="auto">
          <a:xfrm>
            <a:off x="7479757" y="2573297"/>
            <a:ext cx="3747730" cy="2511886"/>
          </a:xfrm>
          <a:custGeom>
            <a:avLst/>
            <a:gdLst>
              <a:gd name="T0" fmla="*/ 239 w 276"/>
              <a:gd name="T1" fmla="*/ 77 h 185"/>
              <a:gd name="T2" fmla="*/ 240 w 276"/>
              <a:gd name="T3" fmla="*/ 65 h 185"/>
              <a:gd name="T4" fmla="*/ 175 w 276"/>
              <a:gd name="T5" fmla="*/ 0 h 185"/>
              <a:gd name="T6" fmla="*/ 116 w 276"/>
              <a:gd name="T7" fmla="*/ 39 h 185"/>
              <a:gd name="T8" fmla="*/ 81 w 276"/>
              <a:gd name="T9" fmla="*/ 24 h 185"/>
              <a:gd name="T10" fmla="*/ 34 w 276"/>
              <a:gd name="T11" fmla="*/ 71 h 185"/>
              <a:gd name="T12" fmla="*/ 35 w 276"/>
              <a:gd name="T13" fmla="*/ 81 h 185"/>
              <a:gd name="T14" fmla="*/ 0 w 276"/>
              <a:gd name="T15" fmla="*/ 131 h 185"/>
              <a:gd name="T16" fmla="*/ 54 w 276"/>
              <a:gd name="T17" fmla="*/ 185 h 185"/>
              <a:gd name="T18" fmla="*/ 220 w 276"/>
              <a:gd name="T19" fmla="*/ 185 h 185"/>
              <a:gd name="T20" fmla="*/ 276 w 276"/>
              <a:gd name="T21" fmla="*/ 129 h 185"/>
              <a:gd name="T22" fmla="*/ 239 w 276"/>
              <a:gd name="T23" fmla="*/ 77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6" h="185">
                <a:moveTo>
                  <a:pt x="239" y="77"/>
                </a:moveTo>
                <a:cubicBezTo>
                  <a:pt x="239" y="73"/>
                  <a:pt x="240" y="69"/>
                  <a:pt x="240" y="65"/>
                </a:cubicBezTo>
                <a:cubicBezTo>
                  <a:pt x="240" y="29"/>
                  <a:pt x="211" y="0"/>
                  <a:pt x="175" y="0"/>
                </a:cubicBezTo>
                <a:cubicBezTo>
                  <a:pt x="148" y="0"/>
                  <a:pt x="126" y="16"/>
                  <a:pt x="116" y="39"/>
                </a:cubicBezTo>
                <a:cubicBezTo>
                  <a:pt x="107" y="30"/>
                  <a:pt x="95" y="24"/>
                  <a:pt x="81" y="24"/>
                </a:cubicBezTo>
                <a:cubicBezTo>
                  <a:pt x="55" y="24"/>
                  <a:pt x="34" y="45"/>
                  <a:pt x="34" y="71"/>
                </a:cubicBezTo>
                <a:cubicBezTo>
                  <a:pt x="34" y="74"/>
                  <a:pt x="34" y="78"/>
                  <a:pt x="35" y="81"/>
                </a:cubicBezTo>
                <a:cubicBezTo>
                  <a:pt x="14" y="88"/>
                  <a:pt x="0" y="108"/>
                  <a:pt x="0" y="131"/>
                </a:cubicBezTo>
                <a:cubicBezTo>
                  <a:pt x="0" y="161"/>
                  <a:pt x="24" y="185"/>
                  <a:pt x="54" y="185"/>
                </a:cubicBezTo>
                <a:cubicBezTo>
                  <a:pt x="220" y="185"/>
                  <a:pt x="220" y="185"/>
                  <a:pt x="220" y="185"/>
                </a:cubicBezTo>
                <a:cubicBezTo>
                  <a:pt x="251" y="185"/>
                  <a:pt x="276" y="160"/>
                  <a:pt x="276" y="129"/>
                </a:cubicBezTo>
                <a:cubicBezTo>
                  <a:pt x="276" y="105"/>
                  <a:pt x="260" y="84"/>
                  <a:pt x="239" y="77"/>
                </a:cubicBezTo>
                <a:close/>
              </a:path>
            </a:pathLst>
          </a:custGeom>
          <a:solidFill>
            <a:schemeClr val="tx1">
              <a:lumMod val="50000"/>
              <a:lumOff val="50000"/>
              <a:alpha val="18000"/>
            </a:schemeClr>
          </a:solidFill>
          <a:ln>
            <a:noFill/>
          </a:ln>
        </p:spPr>
        <p:txBody>
          <a:bodyPr vert="horz" wrap="square" lIns="82305" tIns="41153" rIns="82305" bIns="41153" numCol="1" anchor="t" anchorCtr="0" compatLnSpc="1">
            <a:prstTxWarp prst="textNoShape">
              <a:avLst/>
            </a:prstTxWarp>
          </a:bodyPr>
          <a:lstStyle/>
          <a:p>
            <a:endParaRPr lang="en-US" sz="1600" dirty="0"/>
          </a:p>
        </p:txBody>
      </p:sp>
      <p:sp>
        <p:nvSpPr>
          <p:cNvPr id="2" name="Title 1"/>
          <p:cNvSpPr>
            <a:spLocks noGrp="1"/>
          </p:cNvSpPr>
          <p:nvPr>
            <p:ph type="title"/>
            <p:custDataLst>
              <p:tags r:id="rId1"/>
            </p:custDataLst>
          </p:nvPr>
        </p:nvSpPr>
        <p:spPr/>
        <p:txBody>
          <a:bodyPr>
            <a:normAutofit/>
          </a:bodyPr>
          <a:lstStyle/>
          <a:p>
            <a:r>
              <a:rPr lang="en-US" dirty="0" smtClean="0"/>
              <a:t>Stages of Service Deployment</a:t>
            </a:r>
            <a:endParaRPr lang="en-US" dirty="0"/>
          </a:p>
        </p:txBody>
      </p:sp>
      <p:grpSp>
        <p:nvGrpSpPr>
          <p:cNvPr id="58" name="Group 57"/>
          <p:cNvGrpSpPr/>
          <p:nvPr/>
        </p:nvGrpSpPr>
        <p:grpSpPr>
          <a:xfrm>
            <a:off x="901667" y="1371600"/>
            <a:ext cx="2529318" cy="3478220"/>
            <a:chOff x="640410" y="662474"/>
            <a:chExt cx="2529318" cy="3478220"/>
          </a:xfrm>
        </p:grpSpPr>
        <p:sp>
          <p:nvSpPr>
            <p:cNvPr id="19" name="TextBox 18"/>
            <p:cNvSpPr txBox="1"/>
            <p:nvPr>
              <p:custDataLst>
                <p:tags r:id="rId13"/>
              </p:custDataLst>
            </p:nvPr>
          </p:nvSpPr>
          <p:spPr>
            <a:xfrm>
              <a:off x="640410" y="662474"/>
              <a:ext cx="1840816" cy="95410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none" lIns="91404" tIns="91440" rIns="91404" bIns="91440" numCol="1" spcCol="0" rtlCol="0" anchor="ctr" anchorCtr="0" compatLnSpc="1">
              <a:prstTxWarp prst="textNoShape">
                <a:avLst/>
              </a:prstTxWarp>
              <a:spAutoFit/>
            </a:bodyPr>
            <a:lstStyle>
              <a:defPPr>
                <a:defRPr lang="en-US"/>
              </a:defPPr>
              <a:lvl1pPr defTabSz="913788" fontAlgn="base">
                <a:spcBef>
                  <a:spcPts val="1200"/>
                </a:spcBef>
                <a:spcAft>
                  <a:spcPct val="0"/>
                </a:spcAft>
                <a:defRPr sz="2200">
                  <a:ln>
                    <a:solidFill>
                      <a:schemeClr val="bg1">
                        <a:alpha val="0"/>
                      </a:schemeClr>
                    </a:solidFill>
                  </a:ln>
                  <a:solidFill>
                    <a:srgbClr val="595959"/>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NZ" sz="1800" b="1" dirty="0">
                  <a:solidFill>
                    <a:schemeClr val="tx1"/>
                  </a:solidFill>
                  <a:latin typeface="Segoe UI Light" pitchFamily="34" charset="0"/>
                </a:rPr>
                <a:t>Stage 1: </a:t>
              </a:r>
              <a:r>
                <a:rPr lang="en-NZ" sz="1600" b="1" dirty="0">
                  <a:solidFill>
                    <a:schemeClr val="tx1"/>
                  </a:solidFill>
                </a:rPr>
                <a:t/>
              </a:r>
              <a:br>
                <a:rPr lang="en-NZ" sz="1600" b="1" dirty="0">
                  <a:solidFill>
                    <a:schemeClr val="tx1"/>
                  </a:solidFill>
                </a:rPr>
              </a:br>
              <a:r>
                <a:rPr lang="en-NZ" sz="1600" b="1" dirty="0">
                  <a:solidFill>
                    <a:schemeClr val="tx1"/>
                  </a:solidFill>
                </a:rPr>
                <a:t>Local development </a:t>
              </a:r>
              <a:r>
                <a:rPr lang="en-NZ" sz="1600" b="1" dirty="0" smtClean="0">
                  <a:solidFill>
                    <a:schemeClr val="tx1"/>
                  </a:solidFill>
                </a:rPr>
                <a:t/>
              </a:r>
              <a:br>
                <a:rPr lang="en-NZ" sz="1600" b="1" dirty="0" smtClean="0">
                  <a:solidFill>
                    <a:schemeClr val="tx1"/>
                  </a:solidFill>
                </a:rPr>
              </a:br>
              <a:r>
                <a:rPr lang="en-NZ" sz="1600" b="1" dirty="0" smtClean="0">
                  <a:solidFill>
                    <a:schemeClr val="tx1"/>
                  </a:solidFill>
                </a:rPr>
                <a:t>and </a:t>
              </a:r>
              <a:r>
                <a:rPr lang="en-NZ" sz="1600" b="1" dirty="0">
                  <a:solidFill>
                    <a:schemeClr val="tx1"/>
                  </a:solidFill>
                </a:rPr>
                <a:t>testing</a:t>
              </a:r>
            </a:p>
          </p:txBody>
        </p:sp>
        <p:grpSp>
          <p:nvGrpSpPr>
            <p:cNvPr id="50" name="Group 49"/>
            <p:cNvGrpSpPr/>
            <p:nvPr/>
          </p:nvGrpSpPr>
          <p:grpSpPr>
            <a:xfrm>
              <a:off x="700848" y="2265468"/>
              <a:ext cx="2468880" cy="1097280"/>
              <a:chOff x="453797" y="2265468"/>
              <a:chExt cx="2468880" cy="1097280"/>
            </a:xfrm>
          </p:grpSpPr>
          <p:sp>
            <p:nvSpPr>
              <p:cNvPr id="20" name="Rectangle 19"/>
              <p:cNvSpPr/>
              <p:nvPr>
                <p:custDataLst>
                  <p:tags r:id="rId15"/>
                </p:custDataLst>
              </p:nvPr>
            </p:nvSpPr>
            <p:spPr bwMode="auto">
              <a:xfrm>
                <a:off x="453797" y="2265468"/>
                <a:ext cx="2468880" cy="1097280"/>
              </a:xfrm>
              <a:prstGeom prst="rect">
                <a:avLst/>
              </a:prstGeom>
              <a:solidFill>
                <a:schemeClr val="accent2">
                  <a:lumMod val="40000"/>
                  <a:lumOff val="60000"/>
                </a:schemeClr>
              </a:solidFill>
              <a:ln>
                <a:noFill/>
                <a:headEnd type="none" w="med" len="med"/>
                <a:tailEnd type="none" w="med" len="med"/>
              </a:ln>
              <a:effectLst/>
            </p:spPr>
            <p:style>
              <a:lnRef idx="1">
                <a:schemeClr val="accent1"/>
              </a:lnRef>
              <a:fillRef idx="2">
                <a:schemeClr val="accent1"/>
              </a:fillRef>
              <a:effectRef idx="1">
                <a:schemeClr val="accent1"/>
              </a:effectRef>
              <a:fontRef idx="minor">
                <a:schemeClr val="dk1"/>
              </a:fontRef>
            </p:style>
            <p:txBody>
              <a:bodyPr vert="horz" wrap="square" lIns="91436" tIns="91440" rIns="91436" bIns="45718" numCol="1" rtlCol="0" anchor="t" anchorCtr="0" compatLnSpc="1">
                <a:prstTxWarp prst="textNoShape">
                  <a:avLst/>
                </a:prstTxWarp>
              </a:bodyPr>
              <a:lstStyle/>
              <a:p>
                <a:pPr algn="ctr" defTabSz="914099"/>
                <a:r>
                  <a:rPr lang="en-NZ" sz="1600" b="1" dirty="0" smtClean="0">
                    <a:ln>
                      <a:solidFill>
                        <a:schemeClr val="bg1">
                          <a:alpha val="0"/>
                        </a:schemeClr>
                      </a:solidFill>
                    </a:ln>
                    <a:solidFill>
                      <a:schemeClr val="bg2"/>
                    </a:solidFill>
                  </a:rPr>
                  <a:t>Compute Emulator</a:t>
                </a:r>
                <a:endParaRPr lang="en-NZ" sz="1600" b="1" dirty="0">
                  <a:ln>
                    <a:solidFill>
                      <a:schemeClr val="bg1">
                        <a:alpha val="0"/>
                      </a:schemeClr>
                    </a:solidFill>
                  </a:ln>
                  <a:solidFill>
                    <a:schemeClr val="bg2"/>
                  </a:solidFill>
                </a:endParaRPr>
              </a:p>
            </p:txBody>
          </p:sp>
          <p:grpSp>
            <p:nvGrpSpPr>
              <p:cNvPr id="43" name="Group 42"/>
              <p:cNvGrpSpPr/>
              <p:nvPr/>
            </p:nvGrpSpPr>
            <p:grpSpPr>
              <a:xfrm>
                <a:off x="545237" y="2798868"/>
                <a:ext cx="2286000" cy="365760"/>
                <a:chOff x="545237" y="2753148"/>
                <a:chExt cx="2286000" cy="365760"/>
              </a:xfrm>
            </p:grpSpPr>
            <p:sp>
              <p:nvSpPr>
                <p:cNvPr id="23" name="Rectangle 22"/>
                <p:cNvSpPr/>
                <p:nvPr>
                  <p:custDataLst>
                    <p:tags r:id="rId16"/>
                  </p:custDataLst>
                </p:nvPr>
              </p:nvSpPr>
              <p:spPr bwMode="auto">
                <a:xfrm>
                  <a:off x="545237" y="2753148"/>
                  <a:ext cx="1097280" cy="365760"/>
                </a:xfrm>
                <a:prstGeom prst="rect">
                  <a:avLst/>
                </a:prstGeom>
                <a:solidFill>
                  <a:schemeClr val="accent4"/>
                </a:solidFill>
                <a:ln w="6350">
                  <a:solidFill>
                    <a:schemeClr val="accent4"/>
                  </a:solid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NZ" sz="2000" b="1" spc="-50" dirty="0" smtClean="0">
                      <a:ln>
                        <a:solidFill>
                          <a:schemeClr val="bg1">
                            <a:alpha val="0"/>
                          </a:schemeClr>
                        </a:solidFill>
                      </a:ln>
                      <a:solidFill>
                        <a:schemeClr val="bg2"/>
                      </a:solidFill>
                    </a:rPr>
                    <a:t>Role</a:t>
                  </a:r>
                </a:p>
              </p:txBody>
            </p:sp>
            <p:sp>
              <p:nvSpPr>
                <p:cNvPr id="24" name="Rectangle 23"/>
                <p:cNvSpPr/>
                <p:nvPr>
                  <p:custDataLst>
                    <p:tags r:id="rId17"/>
                  </p:custDataLst>
                </p:nvPr>
              </p:nvSpPr>
              <p:spPr bwMode="auto">
                <a:xfrm>
                  <a:off x="1733957" y="2753148"/>
                  <a:ext cx="1097280" cy="365760"/>
                </a:xfrm>
                <a:prstGeom prst="rect">
                  <a:avLst/>
                </a:prstGeom>
                <a:solidFill>
                  <a:schemeClr val="accent4"/>
                </a:solidFill>
                <a:ln w="6350">
                  <a:solidFill>
                    <a:schemeClr val="accent4"/>
                  </a:solid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NZ" sz="2000" b="1" spc="-50" dirty="0" smtClean="0">
                      <a:ln>
                        <a:solidFill>
                          <a:schemeClr val="bg1">
                            <a:alpha val="0"/>
                          </a:schemeClr>
                        </a:solidFill>
                      </a:ln>
                      <a:solidFill>
                        <a:schemeClr val="bg2"/>
                      </a:solidFill>
                    </a:rPr>
                    <a:t>Role</a:t>
                  </a:r>
                </a:p>
              </p:txBody>
            </p:sp>
          </p:grpSp>
        </p:grpSp>
        <p:sp>
          <p:nvSpPr>
            <p:cNvPr id="22" name="Rectangle 21"/>
            <p:cNvSpPr/>
            <p:nvPr>
              <p:custDataLst>
                <p:tags r:id="rId14"/>
              </p:custDataLst>
            </p:nvPr>
          </p:nvSpPr>
          <p:spPr bwMode="auto">
            <a:xfrm>
              <a:off x="1071180" y="3473182"/>
              <a:ext cx="1728216" cy="667512"/>
            </a:xfrm>
            <a:prstGeom prst="rect">
              <a:avLst/>
            </a:prstGeom>
            <a:solidFill>
              <a:schemeClr val="accent2">
                <a:lumMod val="40000"/>
                <a:lumOff val="60000"/>
              </a:schemeClr>
            </a:solidFill>
            <a:ln>
              <a:noFill/>
              <a:headEnd type="none" w="med" len="med"/>
              <a:tailEnd type="none" w="med" len="med"/>
            </a:ln>
            <a:effectLst/>
          </p:spPr>
          <p:style>
            <a:lnRef idx="1">
              <a:schemeClr val="accent1"/>
            </a:lnRef>
            <a:fillRef idx="2">
              <a:schemeClr val="accent1"/>
            </a:fillRef>
            <a:effectRef idx="1">
              <a:schemeClr val="accent1"/>
            </a:effectRef>
            <a:fontRef idx="minor">
              <a:schemeClr val="dk1"/>
            </a:fontRef>
          </p:style>
          <p:txBody>
            <a:bodyPr vert="horz" wrap="square" lIns="91436" tIns="91440" rIns="91436" bIns="45718" numCol="1" rtlCol="0" anchor="t" anchorCtr="0" compatLnSpc="1">
              <a:prstTxWarp prst="textNoShape">
                <a:avLst/>
              </a:prstTxWarp>
            </a:bodyPr>
            <a:lstStyle/>
            <a:p>
              <a:pPr algn="ctr" defTabSz="914099"/>
              <a:r>
                <a:rPr lang="en-NZ" sz="1600" b="1" dirty="0" smtClean="0">
                  <a:ln>
                    <a:solidFill>
                      <a:schemeClr val="bg1">
                        <a:alpha val="0"/>
                      </a:schemeClr>
                    </a:solidFill>
                  </a:ln>
                  <a:solidFill>
                    <a:schemeClr val="bg2"/>
                  </a:solidFill>
                </a:rPr>
                <a:t>Storage Emulator</a:t>
              </a:r>
              <a:endParaRPr lang="en-NZ" sz="1600" b="1" dirty="0">
                <a:ln>
                  <a:solidFill>
                    <a:schemeClr val="bg1">
                      <a:alpha val="0"/>
                    </a:schemeClr>
                  </a:solidFill>
                </a:ln>
                <a:solidFill>
                  <a:schemeClr val="bg2"/>
                </a:solidFill>
              </a:endParaRPr>
            </a:p>
          </p:txBody>
        </p:sp>
      </p:grpSp>
      <p:sp>
        <p:nvSpPr>
          <p:cNvPr id="7" name="TextBox 6"/>
          <p:cNvSpPr txBox="1"/>
          <p:nvPr>
            <p:custDataLst>
              <p:tags r:id="rId2"/>
            </p:custDataLst>
          </p:nvPr>
        </p:nvSpPr>
        <p:spPr>
          <a:xfrm>
            <a:off x="4110596" y="1325434"/>
            <a:ext cx="1165704" cy="1046440"/>
          </a:xfrm>
          <a:prstGeom prst="rect">
            <a:avLst/>
          </a:prstGeom>
          <a:noFill/>
          <a:ln>
            <a:noFill/>
          </a:ln>
        </p:spPr>
        <p:txBody>
          <a:bodyPr wrap="none" lIns="0" tIns="91440" rIns="0" bIns="91440" rtlCol="0" anchor="ctr" anchorCtr="0">
            <a:spAutoFit/>
          </a:bodyPr>
          <a:lstStyle/>
          <a:p>
            <a:r>
              <a:rPr lang="en-NZ" b="1" dirty="0">
                <a:ln>
                  <a:solidFill>
                    <a:schemeClr val="bg1">
                      <a:alpha val="0"/>
                    </a:schemeClr>
                  </a:solidFill>
                </a:ln>
                <a:latin typeface="Segoe UI Light" pitchFamily="34" charset="0"/>
              </a:rPr>
              <a:t>Stage 4: </a:t>
            </a:r>
            <a:br>
              <a:rPr lang="en-NZ" b="1" dirty="0">
                <a:ln>
                  <a:solidFill>
                    <a:schemeClr val="bg1">
                      <a:alpha val="0"/>
                    </a:schemeClr>
                  </a:solidFill>
                </a:ln>
                <a:latin typeface="Segoe UI Light" pitchFamily="34" charset="0"/>
              </a:rPr>
            </a:br>
            <a:r>
              <a:rPr lang="en-NZ" sz="1600" b="1" dirty="0" smtClean="0">
                <a:ln>
                  <a:solidFill>
                    <a:schemeClr val="bg1">
                      <a:alpha val="0"/>
                    </a:schemeClr>
                  </a:solidFill>
                </a:ln>
              </a:rPr>
              <a:t>VIP Swap </a:t>
            </a:r>
            <a:br>
              <a:rPr lang="en-NZ" sz="1600" b="1" dirty="0" smtClean="0">
                <a:ln>
                  <a:solidFill>
                    <a:schemeClr val="bg1">
                      <a:alpha val="0"/>
                    </a:schemeClr>
                  </a:solidFill>
                </a:ln>
              </a:rPr>
            </a:br>
            <a:r>
              <a:rPr lang="en-NZ" sz="1600" b="1" dirty="0" smtClean="0">
                <a:ln>
                  <a:solidFill>
                    <a:schemeClr val="bg1">
                      <a:alpha val="0"/>
                    </a:schemeClr>
                  </a:solidFill>
                </a:ln>
              </a:rPr>
              <a:t>to Production</a:t>
            </a:r>
            <a:endParaRPr lang="en-NZ" sz="1600" b="1" dirty="0">
              <a:ln>
                <a:solidFill>
                  <a:schemeClr val="bg1">
                    <a:alpha val="0"/>
                  </a:schemeClr>
                </a:solidFill>
              </a:ln>
            </a:endParaRPr>
          </a:p>
        </p:txBody>
      </p:sp>
      <p:sp>
        <p:nvSpPr>
          <p:cNvPr id="3" name="TextBox 2"/>
          <p:cNvSpPr txBox="1"/>
          <p:nvPr>
            <p:custDataLst>
              <p:tags r:id="rId3"/>
            </p:custDataLst>
          </p:nvPr>
        </p:nvSpPr>
        <p:spPr>
          <a:xfrm>
            <a:off x="7725734" y="1368784"/>
            <a:ext cx="1711037" cy="95410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none" lIns="91404" tIns="91440" rIns="91404" bIns="91440" numCol="1" spcCol="0" rtlCol="0" anchor="ctr" anchorCtr="0" compatLnSpc="1">
            <a:prstTxWarp prst="textNoShape">
              <a:avLst/>
            </a:prstTxWarp>
            <a:spAutoFit/>
          </a:bodyPr>
          <a:lstStyle>
            <a:defPPr>
              <a:defRPr lang="en-US"/>
            </a:defPPr>
            <a:lvl1pPr algn="ctr" defTabSz="913788" fontAlgn="base">
              <a:spcBef>
                <a:spcPts val="1200"/>
              </a:spcBef>
              <a:spcAft>
                <a:spcPct val="0"/>
              </a:spcAft>
              <a:defRPr sz="1400" b="1">
                <a:ln>
                  <a:solidFill>
                    <a:schemeClr val="bg1">
                      <a:alpha val="0"/>
                    </a:schemeClr>
                  </a:solidFill>
                </a:ln>
                <a:solidFill>
                  <a:srgbClr val="595959"/>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en-NZ" sz="1800" dirty="0">
                <a:solidFill>
                  <a:schemeClr val="tx1"/>
                </a:solidFill>
                <a:latin typeface="Segoe UI Light" pitchFamily="34" charset="0"/>
              </a:rPr>
              <a:t>Stage 3: </a:t>
            </a:r>
            <a:r>
              <a:rPr lang="en-NZ" sz="1600" dirty="0">
                <a:solidFill>
                  <a:schemeClr val="tx1"/>
                </a:solidFill>
              </a:rPr>
              <a:t/>
            </a:r>
            <a:br>
              <a:rPr lang="en-NZ" sz="1600" dirty="0">
                <a:solidFill>
                  <a:schemeClr val="tx1"/>
                </a:solidFill>
              </a:rPr>
            </a:br>
            <a:r>
              <a:rPr lang="en-NZ" sz="1600" dirty="0">
                <a:solidFill>
                  <a:schemeClr val="tx1"/>
                </a:solidFill>
              </a:rPr>
              <a:t>Test in Staging on </a:t>
            </a:r>
            <a:r>
              <a:rPr lang="en-NZ" sz="1600" dirty="0" smtClean="0">
                <a:solidFill>
                  <a:schemeClr val="tx1"/>
                </a:solidFill>
              </a:rPr>
              <a:t/>
            </a:r>
            <a:br>
              <a:rPr lang="en-NZ" sz="1600" dirty="0" smtClean="0">
                <a:solidFill>
                  <a:schemeClr val="tx1"/>
                </a:solidFill>
              </a:rPr>
            </a:br>
            <a:r>
              <a:rPr lang="en-NZ" sz="1600" dirty="0" smtClean="0">
                <a:solidFill>
                  <a:schemeClr val="tx1"/>
                </a:solidFill>
              </a:rPr>
              <a:t>Windows Azure</a:t>
            </a:r>
            <a:endParaRPr lang="en-NZ" sz="1600" dirty="0">
              <a:solidFill>
                <a:schemeClr val="tx1"/>
              </a:solidFill>
            </a:endParaRPr>
          </a:p>
        </p:txBody>
      </p:sp>
      <p:sp>
        <p:nvSpPr>
          <p:cNvPr id="53" name="Right Arrow 52"/>
          <p:cNvSpPr/>
          <p:nvPr/>
        </p:nvSpPr>
        <p:spPr bwMode="auto">
          <a:xfrm>
            <a:off x="3518577" y="3688229"/>
            <a:ext cx="548640" cy="457200"/>
          </a:xfrm>
          <a:prstGeom prst="rightArrow">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54" name="Right Arrow 53"/>
          <p:cNvSpPr/>
          <p:nvPr/>
        </p:nvSpPr>
        <p:spPr bwMode="auto">
          <a:xfrm>
            <a:off x="7230833" y="3688229"/>
            <a:ext cx="548640" cy="457200"/>
          </a:xfrm>
          <a:prstGeom prst="rightArrow">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nvGrpSpPr>
          <p:cNvPr id="60" name="Group 59"/>
          <p:cNvGrpSpPr/>
          <p:nvPr/>
        </p:nvGrpSpPr>
        <p:grpSpPr>
          <a:xfrm>
            <a:off x="8111829" y="3170536"/>
            <a:ext cx="2468880" cy="1816115"/>
            <a:chOff x="8438400" y="2461410"/>
            <a:chExt cx="2468880" cy="1816115"/>
          </a:xfrm>
        </p:grpSpPr>
        <p:sp>
          <p:nvSpPr>
            <p:cNvPr id="13" name="Rectangle 12"/>
            <p:cNvSpPr/>
            <p:nvPr>
              <p:custDataLst>
                <p:tags r:id="rId9"/>
              </p:custDataLst>
            </p:nvPr>
          </p:nvSpPr>
          <p:spPr bwMode="auto">
            <a:xfrm>
              <a:off x="8808732" y="3610013"/>
              <a:ext cx="1728216" cy="66751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t" anchorCtr="0" compatLnSpc="1">
              <a:prstTxWarp prst="textNoShape">
                <a:avLst/>
              </a:prstTxWarp>
            </a:bodyPr>
            <a:lstStyle/>
            <a:p>
              <a:pPr algn="ctr" defTabSz="914099" fontAlgn="base">
                <a:spcBef>
                  <a:spcPct val="0"/>
                </a:spcBef>
                <a:spcAft>
                  <a:spcPct val="0"/>
                </a:spcAft>
              </a:pPr>
              <a:r>
                <a:rPr lang="en-NZ" sz="1600" dirty="0">
                  <a:ln>
                    <a:solidFill>
                      <a:schemeClr val="bg1">
                        <a:alpha val="0"/>
                      </a:schemeClr>
                    </a:solidFill>
                  </a:ln>
                  <a:solidFill>
                    <a:schemeClr val="bg1">
                      <a:alpha val="99000"/>
                    </a:schemeClr>
                  </a:solidFill>
                </a:rPr>
                <a:t>Windows Azure Storage Service</a:t>
              </a:r>
            </a:p>
          </p:txBody>
        </p:sp>
        <p:grpSp>
          <p:nvGrpSpPr>
            <p:cNvPr id="52" name="Group 51"/>
            <p:cNvGrpSpPr/>
            <p:nvPr/>
          </p:nvGrpSpPr>
          <p:grpSpPr>
            <a:xfrm>
              <a:off x="8438400" y="2461410"/>
              <a:ext cx="2468880" cy="1097280"/>
              <a:chOff x="8301240" y="2461410"/>
              <a:chExt cx="2468880" cy="1097280"/>
            </a:xfrm>
          </p:grpSpPr>
          <p:sp>
            <p:nvSpPr>
              <p:cNvPr id="14" name="Rectangle 13"/>
              <p:cNvSpPr/>
              <p:nvPr>
                <p:custDataLst>
                  <p:tags r:id="rId10"/>
                </p:custDataLst>
              </p:nvPr>
            </p:nvSpPr>
            <p:spPr bwMode="auto">
              <a:xfrm>
                <a:off x="8301240" y="2461410"/>
                <a:ext cx="2468880" cy="1097280"/>
              </a:xfrm>
              <a:prstGeom prst="rect">
                <a:avLst/>
              </a:prstGeom>
              <a:solidFill>
                <a:schemeClr val="accent4">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91440" rIns="91404" bIns="45703" numCol="1" spcCol="0" rtlCol="0" anchor="t" anchorCtr="0" compatLnSpc="1">
                <a:prstTxWarp prst="textNoShape">
                  <a:avLst/>
                </a:prstTxWarp>
              </a:bodyPr>
              <a:lstStyle/>
              <a:p>
                <a:pPr algn="ctr" defTabSz="914099" fontAlgn="base">
                  <a:spcBef>
                    <a:spcPct val="0"/>
                  </a:spcBef>
                  <a:spcAft>
                    <a:spcPct val="0"/>
                  </a:spcAft>
                </a:pPr>
                <a:r>
                  <a:rPr lang="en-NZ" sz="1600" dirty="0" smtClean="0">
                    <a:ln>
                      <a:solidFill>
                        <a:schemeClr val="bg1">
                          <a:alpha val="0"/>
                        </a:schemeClr>
                      </a:solidFill>
                    </a:ln>
                    <a:solidFill>
                      <a:srgbClr val="595959"/>
                    </a:solidFill>
                  </a:rPr>
                  <a:t>Cloud Service</a:t>
                </a:r>
                <a:endParaRPr lang="en-NZ" sz="1600" dirty="0">
                  <a:ln>
                    <a:solidFill>
                      <a:schemeClr val="bg1">
                        <a:alpha val="0"/>
                      </a:schemeClr>
                    </a:solidFill>
                  </a:ln>
                  <a:solidFill>
                    <a:srgbClr val="595959"/>
                  </a:solidFill>
                </a:endParaRPr>
              </a:p>
            </p:txBody>
          </p:sp>
          <p:grpSp>
            <p:nvGrpSpPr>
              <p:cNvPr id="47" name="Group 46"/>
              <p:cNvGrpSpPr/>
              <p:nvPr/>
            </p:nvGrpSpPr>
            <p:grpSpPr>
              <a:xfrm>
                <a:off x="8392680" y="2994810"/>
                <a:ext cx="2286000" cy="365760"/>
                <a:chOff x="610552" y="2949090"/>
                <a:chExt cx="2286000" cy="365760"/>
              </a:xfrm>
            </p:grpSpPr>
            <p:sp>
              <p:nvSpPr>
                <p:cNvPr id="48" name="Rectangle 47"/>
                <p:cNvSpPr/>
                <p:nvPr>
                  <p:custDataLst>
                    <p:tags r:id="rId11"/>
                  </p:custDataLst>
                </p:nvPr>
              </p:nvSpPr>
              <p:spPr bwMode="auto">
                <a:xfrm>
                  <a:off x="610552" y="2949090"/>
                  <a:ext cx="1097280" cy="365760"/>
                </a:xfrm>
                <a:prstGeom prst="rect">
                  <a:avLst/>
                </a:prstGeom>
                <a:solidFill>
                  <a:schemeClr val="accent4"/>
                </a:solidFill>
                <a:ln w="6350">
                  <a:solidFill>
                    <a:schemeClr val="accent4"/>
                  </a:solid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NZ" sz="2000" spc="-50" dirty="0" smtClean="0">
                      <a:ln>
                        <a:solidFill>
                          <a:schemeClr val="bg1">
                            <a:alpha val="0"/>
                          </a:schemeClr>
                        </a:solidFill>
                      </a:ln>
                      <a:solidFill>
                        <a:schemeClr val="bg1"/>
                      </a:solidFill>
                    </a:rPr>
                    <a:t>Role</a:t>
                  </a:r>
                </a:p>
              </p:txBody>
            </p:sp>
            <p:sp>
              <p:nvSpPr>
                <p:cNvPr id="49" name="Rectangle 48"/>
                <p:cNvSpPr/>
                <p:nvPr>
                  <p:custDataLst>
                    <p:tags r:id="rId12"/>
                  </p:custDataLst>
                </p:nvPr>
              </p:nvSpPr>
              <p:spPr bwMode="auto">
                <a:xfrm>
                  <a:off x="1799272" y="2949090"/>
                  <a:ext cx="1097280" cy="365760"/>
                </a:xfrm>
                <a:prstGeom prst="rect">
                  <a:avLst/>
                </a:prstGeom>
                <a:solidFill>
                  <a:schemeClr val="accent4"/>
                </a:solidFill>
                <a:ln w="6350">
                  <a:solidFill>
                    <a:schemeClr val="accent4"/>
                  </a:solid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NZ" sz="2000" spc="-50" dirty="0" smtClean="0">
                      <a:ln>
                        <a:solidFill>
                          <a:schemeClr val="bg1">
                            <a:alpha val="0"/>
                          </a:schemeClr>
                        </a:solidFill>
                      </a:ln>
                      <a:solidFill>
                        <a:schemeClr val="bg1"/>
                      </a:solidFill>
                    </a:rPr>
                    <a:t>Role</a:t>
                  </a:r>
                </a:p>
              </p:txBody>
            </p:sp>
          </p:grpSp>
        </p:grpSp>
      </p:grpSp>
      <p:grpSp>
        <p:nvGrpSpPr>
          <p:cNvPr id="4" name="Group 3"/>
          <p:cNvGrpSpPr/>
          <p:nvPr/>
        </p:nvGrpSpPr>
        <p:grpSpPr>
          <a:xfrm>
            <a:off x="4189412" y="1371600"/>
            <a:ext cx="2667506" cy="3905779"/>
            <a:chOff x="4189412" y="662474"/>
            <a:chExt cx="2667506" cy="3905779"/>
          </a:xfrm>
        </p:grpSpPr>
        <p:sp>
          <p:nvSpPr>
            <p:cNvPr id="62" name="Freeform 6"/>
            <p:cNvSpPr>
              <a:spLocks/>
            </p:cNvSpPr>
            <p:nvPr/>
          </p:nvSpPr>
          <p:spPr bwMode="auto">
            <a:xfrm>
              <a:off x="4453342" y="3006581"/>
              <a:ext cx="2330012" cy="1561672"/>
            </a:xfrm>
            <a:custGeom>
              <a:avLst/>
              <a:gdLst>
                <a:gd name="T0" fmla="*/ 239 w 276"/>
                <a:gd name="T1" fmla="*/ 77 h 185"/>
                <a:gd name="T2" fmla="*/ 240 w 276"/>
                <a:gd name="T3" fmla="*/ 65 h 185"/>
                <a:gd name="T4" fmla="*/ 175 w 276"/>
                <a:gd name="T5" fmla="*/ 0 h 185"/>
                <a:gd name="T6" fmla="*/ 116 w 276"/>
                <a:gd name="T7" fmla="*/ 39 h 185"/>
                <a:gd name="T8" fmla="*/ 81 w 276"/>
                <a:gd name="T9" fmla="*/ 24 h 185"/>
                <a:gd name="T10" fmla="*/ 34 w 276"/>
                <a:gd name="T11" fmla="*/ 71 h 185"/>
                <a:gd name="T12" fmla="*/ 35 w 276"/>
                <a:gd name="T13" fmla="*/ 81 h 185"/>
                <a:gd name="T14" fmla="*/ 0 w 276"/>
                <a:gd name="T15" fmla="*/ 131 h 185"/>
                <a:gd name="T16" fmla="*/ 54 w 276"/>
                <a:gd name="T17" fmla="*/ 185 h 185"/>
                <a:gd name="T18" fmla="*/ 220 w 276"/>
                <a:gd name="T19" fmla="*/ 185 h 185"/>
                <a:gd name="T20" fmla="*/ 276 w 276"/>
                <a:gd name="T21" fmla="*/ 129 h 185"/>
                <a:gd name="T22" fmla="*/ 239 w 276"/>
                <a:gd name="T23" fmla="*/ 77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6" h="185">
                  <a:moveTo>
                    <a:pt x="239" y="77"/>
                  </a:moveTo>
                  <a:cubicBezTo>
                    <a:pt x="239" y="73"/>
                    <a:pt x="240" y="69"/>
                    <a:pt x="240" y="65"/>
                  </a:cubicBezTo>
                  <a:cubicBezTo>
                    <a:pt x="240" y="29"/>
                    <a:pt x="211" y="0"/>
                    <a:pt x="175" y="0"/>
                  </a:cubicBezTo>
                  <a:cubicBezTo>
                    <a:pt x="148" y="0"/>
                    <a:pt x="126" y="16"/>
                    <a:pt x="116" y="39"/>
                  </a:cubicBezTo>
                  <a:cubicBezTo>
                    <a:pt x="107" y="30"/>
                    <a:pt x="95" y="24"/>
                    <a:pt x="81" y="24"/>
                  </a:cubicBezTo>
                  <a:cubicBezTo>
                    <a:pt x="55" y="24"/>
                    <a:pt x="34" y="45"/>
                    <a:pt x="34" y="71"/>
                  </a:cubicBezTo>
                  <a:cubicBezTo>
                    <a:pt x="34" y="74"/>
                    <a:pt x="34" y="78"/>
                    <a:pt x="35" y="81"/>
                  </a:cubicBezTo>
                  <a:cubicBezTo>
                    <a:pt x="14" y="88"/>
                    <a:pt x="0" y="108"/>
                    <a:pt x="0" y="131"/>
                  </a:cubicBezTo>
                  <a:cubicBezTo>
                    <a:pt x="0" y="161"/>
                    <a:pt x="24" y="185"/>
                    <a:pt x="54" y="185"/>
                  </a:cubicBezTo>
                  <a:cubicBezTo>
                    <a:pt x="220" y="185"/>
                    <a:pt x="220" y="185"/>
                    <a:pt x="220" y="185"/>
                  </a:cubicBezTo>
                  <a:cubicBezTo>
                    <a:pt x="251" y="185"/>
                    <a:pt x="276" y="160"/>
                    <a:pt x="276" y="129"/>
                  </a:cubicBezTo>
                  <a:cubicBezTo>
                    <a:pt x="276" y="105"/>
                    <a:pt x="260" y="84"/>
                    <a:pt x="239" y="77"/>
                  </a:cubicBezTo>
                  <a:close/>
                </a:path>
              </a:pathLst>
            </a:custGeom>
            <a:solidFill>
              <a:schemeClr val="accent2">
                <a:lumMod val="60000"/>
                <a:lumOff val="40000"/>
                <a:alpha val="50000"/>
              </a:schemeClr>
            </a:solidFill>
            <a:ln>
              <a:noFill/>
            </a:ln>
          </p:spPr>
          <p:txBody>
            <a:bodyPr vert="horz" wrap="square" lIns="82305" tIns="41153" rIns="82305" bIns="41153" numCol="1" anchor="t" anchorCtr="0" compatLnSpc="1">
              <a:prstTxWarp prst="textNoShape">
                <a:avLst/>
              </a:prstTxWarp>
            </a:bodyPr>
            <a:lstStyle/>
            <a:p>
              <a:endParaRPr lang="en-US" sz="1600" b="1" dirty="0"/>
            </a:p>
          </p:txBody>
        </p:sp>
        <p:sp>
          <p:nvSpPr>
            <p:cNvPr id="26" name="TextBox 25"/>
            <p:cNvSpPr txBox="1"/>
            <p:nvPr>
              <p:custDataLst>
                <p:tags r:id="rId4"/>
              </p:custDataLst>
            </p:nvPr>
          </p:nvSpPr>
          <p:spPr>
            <a:xfrm>
              <a:off x="4189412" y="662474"/>
              <a:ext cx="1876403" cy="95410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none" lIns="91404" tIns="91440" rIns="91404" bIns="91440" numCol="1" spcCol="0" rtlCol="0" anchor="ctr" anchorCtr="0" compatLnSpc="1">
              <a:prstTxWarp prst="textNoShape">
                <a:avLst/>
              </a:prstTxWarp>
              <a:spAutoFit/>
            </a:bodyPr>
            <a:lstStyle>
              <a:defPPr>
                <a:defRPr lang="en-US"/>
              </a:defPPr>
              <a:lvl1pPr defTabSz="913788" fontAlgn="base">
                <a:spcBef>
                  <a:spcPts val="1200"/>
                </a:spcBef>
                <a:spcAft>
                  <a:spcPct val="0"/>
                </a:spcAft>
                <a:defRPr sz="2200">
                  <a:ln>
                    <a:solidFill>
                      <a:schemeClr val="bg1">
                        <a:alpha val="0"/>
                      </a:schemeClr>
                    </a:solidFill>
                  </a:ln>
                  <a:solidFill>
                    <a:srgbClr val="595959"/>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800" b="1" dirty="0">
                  <a:solidFill>
                    <a:schemeClr val="tx1"/>
                  </a:solidFill>
                  <a:latin typeface="Segoe UI Light" pitchFamily="34" charset="0"/>
                </a:rPr>
                <a:t>Stage 2:</a:t>
              </a:r>
              <a:r>
                <a:rPr lang="en-US" sz="1600" b="1" dirty="0">
                  <a:solidFill>
                    <a:schemeClr val="tx1"/>
                  </a:solidFill>
                </a:rPr>
                <a:t> </a:t>
              </a:r>
              <a:br>
                <a:rPr lang="en-US" sz="1600" b="1" dirty="0">
                  <a:solidFill>
                    <a:schemeClr val="tx1"/>
                  </a:solidFill>
                </a:rPr>
              </a:br>
              <a:r>
                <a:rPr lang="en-US" sz="1600" b="1" dirty="0">
                  <a:solidFill>
                    <a:schemeClr val="tx1"/>
                  </a:solidFill>
                </a:rPr>
                <a:t>Test in mixed mode </a:t>
              </a:r>
              <a:r>
                <a:rPr lang="en-US" sz="1600" b="1" dirty="0" smtClean="0">
                  <a:solidFill>
                    <a:schemeClr val="tx1"/>
                  </a:solidFill>
                </a:rPr>
                <a:t/>
              </a:r>
              <a:br>
                <a:rPr lang="en-US" sz="1600" b="1" dirty="0" smtClean="0">
                  <a:solidFill>
                    <a:schemeClr val="tx1"/>
                  </a:solidFill>
                </a:rPr>
              </a:br>
              <a:r>
                <a:rPr lang="en-US" sz="1600" b="1" dirty="0" smtClean="0">
                  <a:solidFill>
                    <a:schemeClr val="tx1"/>
                  </a:solidFill>
                </a:rPr>
                <a:t>with </a:t>
              </a:r>
              <a:r>
                <a:rPr lang="en-US" sz="1600" b="1" dirty="0">
                  <a:solidFill>
                    <a:schemeClr val="tx1"/>
                  </a:solidFill>
                </a:rPr>
                <a:t>hosted data</a:t>
              </a:r>
            </a:p>
          </p:txBody>
        </p:sp>
        <p:sp>
          <p:nvSpPr>
            <p:cNvPr id="30" name="Rectangle 29"/>
            <p:cNvSpPr/>
            <p:nvPr>
              <p:custDataLst>
                <p:tags r:id="rId5"/>
              </p:custDataLst>
            </p:nvPr>
          </p:nvSpPr>
          <p:spPr bwMode="auto">
            <a:xfrm>
              <a:off x="4760181" y="3706448"/>
              <a:ext cx="1724594" cy="66961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t" anchorCtr="0" compatLnSpc="1">
              <a:prstTxWarp prst="textNoShape">
                <a:avLst/>
              </a:prstTxWarp>
            </a:bodyPr>
            <a:lstStyle/>
            <a:p>
              <a:pPr algn="ctr" defTabSz="914099" fontAlgn="base">
                <a:spcBef>
                  <a:spcPct val="0"/>
                </a:spcBef>
                <a:spcAft>
                  <a:spcPct val="0"/>
                </a:spcAft>
              </a:pPr>
              <a:r>
                <a:rPr lang="en-NZ" sz="1600" b="1" dirty="0">
                  <a:ln>
                    <a:solidFill>
                      <a:schemeClr val="bg1">
                        <a:alpha val="0"/>
                      </a:schemeClr>
                    </a:solidFill>
                  </a:ln>
                  <a:solidFill>
                    <a:schemeClr val="tx1"/>
                  </a:solidFill>
                </a:rPr>
                <a:t>Windows Azure Storage Service</a:t>
              </a:r>
            </a:p>
          </p:txBody>
        </p:sp>
        <p:grpSp>
          <p:nvGrpSpPr>
            <p:cNvPr id="51" name="Group 50"/>
            <p:cNvGrpSpPr/>
            <p:nvPr/>
          </p:nvGrpSpPr>
          <p:grpSpPr>
            <a:xfrm>
              <a:off x="4388038" y="1836259"/>
              <a:ext cx="2468880" cy="1097280"/>
              <a:chOff x="4187905" y="1836259"/>
              <a:chExt cx="2468880" cy="1097280"/>
            </a:xfrm>
          </p:grpSpPr>
          <p:sp>
            <p:nvSpPr>
              <p:cNvPr id="27" name="Rectangle 26"/>
              <p:cNvSpPr/>
              <p:nvPr>
                <p:custDataLst>
                  <p:tags r:id="rId6"/>
                </p:custDataLst>
              </p:nvPr>
            </p:nvSpPr>
            <p:spPr bwMode="auto">
              <a:xfrm>
                <a:off x="4187905" y="1836259"/>
                <a:ext cx="2468880" cy="1097280"/>
              </a:xfrm>
              <a:prstGeom prst="rect">
                <a:avLst/>
              </a:prstGeom>
              <a:solidFill>
                <a:schemeClr val="accent2">
                  <a:lumMod val="40000"/>
                  <a:lumOff val="60000"/>
                </a:schemeClr>
              </a:solidFill>
              <a:ln>
                <a:noFill/>
                <a:headEnd type="none" w="med" len="med"/>
                <a:tailEnd type="none" w="med" len="med"/>
              </a:ln>
              <a:effectLst/>
            </p:spPr>
            <p:style>
              <a:lnRef idx="1">
                <a:schemeClr val="accent1"/>
              </a:lnRef>
              <a:fillRef idx="2">
                <a:schemeClr val="accent1"/>
              </a:fillRef>
              <a:effectRef idx="1">
                <a:schemeClr val="accent1"/>
              </a:effectRef>
              <a:fontRef idx="minor">
                <a:schemeClr val="dk1"/>
              </a:fontRef>
            </p:style>
            <p:txBody>
              <a:bodyPr vert="horz" wrap="square" lIns="91436" tIns="91440" rIns="91436" bIns="45718" numCol="1" rtlCol="0" anchor="t" anchorCtr="0" compatLnSpc="1">
                <a:prstTxWarp prst="textNoShape">
                  <a:avLst/>
                </a:prstTxWarp>
              </a:bodyPr>
              <a:lstStyle/>
              <a:p>
                <a:pPr algn="ctr" defTabSz="914099"/>
                <a:r>
                  <a:rPr lang="en-NZ" sz="1600" b="1" dirty="0" smtClean="0">
                    <a:ln>
                      <a:solidFill>
                        <a:schemeClr val="bg1">
                          <a:alpha val="0"/>
                        </a:schemeClr>
                      </a:solidFill>
                    </a:ln>
                    <a:solidFill>
                      <a:schemeClr val="bg2"/>
                    </a:solidFill>
                  </a:rPr>
                  <a:t>Compute Emulator</a:t>
                </a:r>
                <a:endParaRPr lang="en-NZ" sz="1600" b="1" dirty="0">
                  <a:ln>
                    <a:solidFill>
                      <a:schemeClr val="bg1">
                        <a:alpha val="0"/>
                      </a:schemeClr>
                    </a:solidFill>
                  </a:ln>
                  <a:solidFill>
                    <a:schemeClr val="bg2"/>
                  </a:solidFill>
                </a:endParaRPr>
              </a:p>
            </p:txBody>
          </p:sp>
          <p:grpSp>
            <p:nvGrpSpPr>
              <p:cNvPr id="44" name="Group 43"/>
              <p:cNvGrpSpPr/>
              <p:nvPr/>
            </p:nvGrpSpPr>
            <p:grpSpPr>
              <a:xfrm>
                <a:off x="4279345" y="2369659"/>
                <a:ext cx="2286000" cy="365760"/>
                <a:chOff x="610552" y="2323939"/>
                <a:chExt cx="2286000" cy="365760"/>
              </a:xfrm>
            </p:grpSpPr>
            <p:sp>
              <p:nvSpPr>
                <p:cNvPr id="45" name="Rectangle 44"/>
                <p:cNvSpPr/>
                <p:nvPr>
                  <p:custDataLst>
                    <p:tags r:id="rId7"/>
                  </p:custDataLst>
                </p:nvPr>
              </p:nvSpPr>
              <p:spPr bwMode="auto">
                <a:xfrm>
                  <a:off x="610552" y="2323939"/>
                  <a:ext cx="1097280" cy="365760"/>
                </a:xfrm>
                <a:prstGeom prst="rect">
                  <a:avLst/>
                </a:prstGeom>
                <a:solidFill>
                  <a:schemeClr val="accent4"/>
                </a:solidFill>
                <a:ln w="6350">
                  <a:solidFill>
                    <a:schemeClr val="accent4"/>
                  </a:solid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NZ" sz="2000" b="1" spc="-50" dirty="0" smtClean="0">
                      <a:ln>
                        <a:solidFill>
                          <a:schemeClr val="bg1">
                            <a:alpha val="0"/>
                          </a:schemeClr>
                        </a:solidFill>
                      </a:ln>
                      <a:solidFill>
                        <a:schemeClr val="bg2"/>
                      </a:solidFill>
                    </a:rPr>
                    <a:t>Role</a:t>
                  </a:r>
                </a:p>
              </p:txBody>
            </p:sp>
            <p:sp>
              <p:nvSpPr>
                <p:cNvPr id="46" name="Rectangle 45"/>
                <p:cNvSpPr/>
                <p:nvPr>
                  <p:custDataLst>
                    <p:tags r:id="rId8"/>
                  </p:custDataLst>
                </p:nvPr>
              </p:nvSpPr>
              <p:spPr bwMode="auto">
                <a:xfrm>
                  <a:off x="1799272" y="2323939"/>
                  <a:ext cx="1097280" cy="365760"/>
                </a:xfrm>
                <a:prstGeom prst="rect">
                  <a:avLst/>
                </a:prstGeom>
                <a:solidFill>
                  <a:schemeClr val="accent4"/>
                </a:solidFill>
                <a:ln w="6350">
                  <a:solidFill>
                    <a:schemeClr val="accent4"/>
                  </a:solid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NZ" sz="2000" b="1" spc="-50" dirty="0" smtClean="0">
                      <a:ln>
                        <a:solidFill>
                          <a:schemeClr val="bg1">
                            <a:alpha val="0"/>
                          </a:schemeClr>
                        </a:solidFill>
                      </a:ln>
                      <a:solidFill>
                        <a:schemeClr val="bg2"/>
                      </a:solidFill>
                    </a:rPr>
                    <a:t>Role</a:t>
                  </a:r>
                </a:p>
              </p:txBody>
            </p:sp>
          </p:grpSp>
        </p:grpSp>
      </p:grpSp>
    </p:spTree>
    <p:extLst>
      <p:ext uri="{BB962C8B-B14F-4D97-AF65-F5344CB8AC3E}">
        <p14:creationId xmlns:p14="http://schemas.microsoft.com/office/powerpoint/2010/main" val="31314140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fade">
                                      <p:cBhvr>
                                        <p:cTn id="7" dur="500"/>
                                        <p:tgtEl>
                                          <p:spTgt spid="5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3"/>
                                        </p:tgtEl>
                                        <p:attrNameLst>
                                          <p:attrName>style.visibility</p:attrName>
                                        </p:attrNameLst>
                                      </p:cBhvr>
                                      <p:to>
                                        <p:strVal val="visible"/>
                                      </p:to>
                                    </p:set>
                                    <p:animEffect transition="in" filter="wipe(left)">
                                      <p:cBhvr>
                                        <p:cTn id="12" dur="500"/>
                                        <p:tgtEl>
                                          <p:spTgt spid="53"/>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54"/>
                                        </p:tgtEl>
                                        <p:attrNameLst>
                                          <p:attrName>style.visibility</p:attrName>
                                        </p:attrNameLst>
                                      </p:cBhvr>
                                      <p:to>
                                        <p:strVal val="visible"/>
                                      </p:to>
                                    </p:set>
                                    <p:animEffect transition="in" filter="wipe(left)">
                                      <p:cBhvr>
                                        <p:cTn id="21" dur="500"/>
                                        <p:tgtEl>
                                          <p:spTgt spid="54"/>
                                        </p:tgtEl>
                                      </p:cBhvr>
                                    </p:animEffect>
                                  </p:childTnLst>
                                </p:cTn>
                              </p:par>
                            </p:childTnLst>
                          </p:cTn>
                        </p:par>
                        <p:par>
                          <p:cTn id="22" fill="hold">
                            <p:stCondLst>
                              <p:cond delay="500"/>
                            </p:stCondLst>
                            <p:childTnLst>
                              <p:par>
                                <p:cTn id="23" presetID="10" presetClass="entr" presetSubtype="0" fill="hold" nodeType="afterEffect">
                                  <p:stCondLst>
                                    <p:cond delay="0"/>
                                  </p:stCondLst>
                                  <p:childTnLst>
                                    <p:set>
                                      <p:cBhvr>
                                        <p:cTn id="24" dur="1" fill="hold">
                                          <p:stCondLst>
                                            <p:cond delay="0"/>
                                          </p:stCondLst>
                                        </p:cTn>
                                        <p:tgtEl>
                                          <p:spTgt spid="60"/>
                                        </p:tgtEl>
                                        <p:attrNameLst>
                                          <p:attrName>style.visibility</p:attrName>
                                        </p:attrNameLst>
                                      </p:cBhvr>
                                      <p:to>
                                        <p:strVal val="visible"/>
                                      </p:to>
                                    </p:set>
                                    <p:animEffect transition="in" filter="fade">
                                      <p:cBhvr>
                                        <p:cTn id="25" dur="500"/>
                                        <p:tgtEl>
                                          <p:spTgt spid="6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3"/>
                                        </p:tgtEl>
                                        <p:attrNameLst>
                                          <p:attrName>style.visibility</p:attrName>
                                        </p:attrNameLst>
                                      </p:cBhvr>
                                      <p:to>
                                        <p:strVal val="visible"/>
                                      </p:to>
                                    </p:set>
                                    <p:animEffect transition="in" filter="fade">
                                      <p:cBhvr>
                                        <p:cTn id="28" dur="500"/>
                                        <p:tgtEl>
                                          <p:spTgt spid="63"/>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fade">
                                      <p:cBhvr>
                                        <p:cTn id="31" dur="500"/>
                                        <p:tgtEl>
                                          <p:spTgt spid="3"/>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xit" presetSubtype="0" fill="hold" nodeType="clickEffect">
                                  <p:stCondLst>
                                    <p:cond delay="0"/>
                                  </p:stCondLst>
                                  <p:childTnLst>
                                    <p:animEffect transition="out" filter="fade">
                                      <p:cBhvr>
                                        <p:cTn id="35" dur="500"/>
                                        <p:tgtEl>
                                          <p:spTgt spid="58"/>
                                        </p:tgtEl>
                                      </p:cBhvr>
                                    </p:animEffect>
                                    <p:set>
                                      <p:cBhvr>
                                        <p:cTn id="36" dur="1" fill="hold">
                                          <p:stCondLst>
                                            <p:cond delay="499"/>
                                          </p:stCondLst>
                                        </p:cTn>
                                        <p:tgtEl>
                                          <p:spTgt spid="58"/>
                                        </p:tgtEl>
                                        <p:attrNameLst>
                                          <p:attrName>style.visibility</p:attrName>
                                        </p:attrNameLst>
                                      </p:cBhvr>
                                      <p:to>
                                        <p:strVal val="hidden"/>
                                      </p:to>
                                    </p:set>
                                  </p:childTnLst>
                                </p:cTn>
                              </p:par>
                              <p:par>
                                <p:cTn id="37" presetID="10" presetClass="exit" presetSubtype="0" fill="hold" grpId="1" nodeType="withEffect">
                                  <p:stCondLst>
                                    <p:cond delay="0"/>
                                  </p:stCondLst>
                                  <p:childTnLst>
                                    <p:animEffect transition="out" filter="fade">
                                      <p:cBhvr>
                                        <p:cTn id="38" dur="500"/>
                                        <p:tgtEl>
                                          <p:spTgt spid="53"/>
                                        </p:tgtEl>
                                      </p:cBhvr>
                                    </p:animEffect>
                                    <p:set>
                                      <p:cBhvr>
                                        <p:cTn id="39" dur="1" fill="hold">
                                          <p:stCondLst>
                                            <p:cond delay="499"/>
                                          </p:stCondLst>
                                        </p:cTn>
                                        <p:tgtEl>
                                          <p:spTgt spid="53"/>
                                        </p:tgtEl>
                                        <p:attrNameLst>
                                          <p:attrName>style.visibility</p:attrName>
                                        </p:attrNameLst>
                                      </p:cBhvr>
                                      <p:to>
                                        <p:strVal val="hidden"/>
                                      </p:to>
                                    </p:set>
                                  </p:childTnLst>
                                </p:cTn>
                              </p:par>
                              <p:par>
                                <p:cTn id="40" presetID="10" presetClass="exit" presetSubtype="0" fill="hold" grpId="1" nodeType="withEffect">
                                  <p:stCondLst>
                                    <p:cond delay="0"/>
                                  </p:stCondLst>
                                  <p:childTnLst>
                                    <p:animEffect transition="out" filter="fade">
                                      <p:cBhvr>
                                        <p:cTn id="41" dur="500"/>
                                        <p:tgtEl>
                                          <p:spTgt spid="54"/>
                                        </p:tgtEl>
                                      </p:cBhvr>
                                    </p:animEffect>
                                    <p:set>
                                      <p:cBhvr>
                                        <p:cTn id="42" dur="1" fill="hold">
                                          <p:stCondLst>
                                            <p:cond delay="499"/>
                                          </p:stCondLst>
                                        </p:cTn>
                                        <p:tgtEl>
                                          <p:spTgt spid="54"/>
                                        </p:tgtEl>
                                        <p:attrNameLst>
                                          <p:attrName>style.visibility</p:attrName>
                                        </p:attrNameLst>
                                      </p:cBhvr>
                                      <p:to>
                                        <p:strVal val="hidden"/>
                                      </p:to>
                                    </p:set>
                                  </p:childTnLst>
                                </p:cTn>
                              </p:par>
                              <p:par>
                                <p:cTn id="43" presetID="10" presetClass="exit" presetSubtype="0" fill="hold" grpId="1" nodeType="withEffect">
                                  <p:stCondLst>
                                    <p:cond delay="0"/>
                                  </p:stCondLst>
                                  <p:childTnLst>
                                    <p:animEffect transition="out" filter="fade">
                                      <p:cBhvr>
                                        <p:cTn id="44" dur="500"/>
                                        <p:tgtEl>
                                          <p:spTgt spid="3"/>
                                        </p:tgtEl>
                                      </p:cBhvr>
                                    </p:animEffect>
                                    <p:set>
                                      <p:cBhvr>
                                        <p:cTn id="45" dur="1" fill="hold">
                                          <p:stCondLst>
                                            <p:cond delay="499"/>
                                          </p:stCondLst>
                                        </p:cTn>
                                        <p:tgtEl>
                                          <p:spTgt spid="3"/>
                                        </p:tgtEl>
                                        <p:attrNameLst>
                                          <p:attrName>style.visibility</p:attrName>
                                        </p:attrNameLst>
                                      </p:cBhvr>
                                      <p:to>
                                        <p:strVal val="hidden"/>
                                      </p:to>
                                    </p:set>
                                  </p:childTnLst>
                                </p:cTn>
                              </p:par>
                              <p:par>
                                <p:cTn id="46" presetID="10" presetClass="exit" presetSubtype="0" fill="hold" nodeType="withEffect">
                                  <p:stCondLst>
                                    <p:cond delay="0"/>
                                  </p:stCondLst>
                                  <p:childTnLst>
                                    <p:animEffect transition="out" filter="fade">
                                      <p:cBhvr>
                                        <p:cTn id="47" dur="500"/>
                                        <p:tgtEl>
                                          <p:spTgt spid="4"/>
                                        </p:tgtEl>
                                      </p:cBhvr>
                                    </p:animEffect>
                                    <p:set>
                                      <p:cBhvr>
                                        <p:cTn id="48" dur="1" fill="hold">
                                          <p:stCondLst>
                                            <p:cond delay="499"/>
                                          </p:stCondLst>
                                        </p:cTn>
                                        <p:tgtEl>
                                          <p:spTgt spid="4"/>
                                        </p:tgtEl>
                                        <p:attrNameLst>
                                          <p:attrName>style.visibility</p:attrName>
                                        </p:attrNameLst>
                                      </p:cBhvr>
                                      <p:to>
                                        <p:strVal val="hidden"/>
                                      </p:to>
                                    </p:set>
                                  </p:childTnLst>
                                </p:cTn>
                              </p:par>
                              <p:par>
                                <p:cTn id="49" presetID="35" presetClass="path" presetSubtype="0" decel="100000" fill="hold" nodeType="withEffect">
                                  <p:stCondLst>
                                    <p:cond delay="0"/>
                                  </p:stCondLst>
                                  <p:childTnLst>
                                    <p:animMotion origin="layout" path="M 4.09588E-6 3.7037E-6 L -0.30381 3.7037E-6 " pathEditMode="relative" rAng="0" ptsTypes="AA">
                                      <p:cBhvr>
                                        <p:cTn id="50" dur="2000" fill="hold"/>
                                        <p:tgtEl>
                                          <p:spTgt spid="60"/>
                                        </p:tgtEl>
                                        <p:attrNameLst>
                                          <p:attrName>ppt_x</p:attrName>
                                          <p:attrName>ppt_y</p:attrName>
                                        </p:attrNameLst>
                                      </p:cBhvr>
                                      <p:rCtr x="-15190" y="0"/>
                                    </p:animMotion>
                                  </p:childTnLst>
                                </p:cTn>
                              </p:par>
                              <p:par>
                                <p:cTn id="51" presetID="35" presetClass="path" presetSubtype="0" decel="100000" fill="hold" grpId="1" nodeType="withEffect">
                                  <p:stCondLst>
                                    <p:cond delay="0"/>
                                  </p:stCondLst>
                                  <p:childTnLst>
                                    <p:animMotion origin="layout" path="M 4.09588E-6 3.7037E-6 L -0.30381 3.7037E-6 " pathEditMode="relative" rAng="0" ptsTypes="AA">
                                      <p:cBhvr>
                                        <p:cTn id="52" dur="2000" fill="hold"/>
                                        <p:tgtEl>
                                          <p:spTgt spid="63"/>
                                        </p:tgtEl>
                                        <p:attrNameLst>
                                          <p:attrName>ppt_x</p:attrName>
                                          <p:attrName>ppt_y</p:attrName>
                                        </p:attrNameLst>
                                      </p:cBhvr>
                                      <p:rCtr x="-15190" y="0"/>
                                    </p:animMotion>
                                  </p:childTnLst>
                                </p:cTn>
                              </p:par>
                              <p:par>
                                <p:cTn id="53" presetID="10" presetClass="entr" presetSubtype="0" fill="hold" nodeType="withEffect">
                                  <p:stCondLst>
                                    <p:cond delay="0"/>
                                  </p:stCondLst>
                                  <p:childTnLst>
                                    <p:set>
                                      <p:cBhvr>
                                        <p:cTn id="54" dur="1" fill="hold">
                                          <p:stCondLst>
                                            <p:cond delay="0"/>
                                          </p:stCondLst>
                                        </p:cTn>
                                        <p:tgtEl>
                                          <p:spTgt spid="39"/>
                                        </p:tgtEl>
                                        <p:attrNameLst>
                                          <p:attrName>style.visibility</p:attrName>
                                        </p:attrNameLst>
                                      </p:cBhvr>
                                      <p:to>
                                        <p:strVal val="visible"/>
                                      </p:to>
                                    </p:set>
                                    <p:animEffect transition="in" filter="fade">
                                      <p:cBhvr>
                                        <p:cTn id="55" dur="500"/>
                                        <p:tgtEl>
                                          <p:spTgt spid="39"/>
                                        </p:tgtEl>
                                      </p:cBhvr>
                                    </p:animEffect>
                                  </p:childTnLst>
                                </p:cTn>
                              </p:par>
                              <p:par>
                                <p:cTn id="56" presetID="10" presetClass="entr" presetSubtype="0" fill="hold" nodeType="withEffect">
                                  <p:stCondLst>
                                    <p:cond delay="0"/>
                                  </p:stCondLst>
                                  <p:childTnLst>
                                    <p:set>
                                      <p:cBhvr>
                                        <p:cTn id="57" dur="1" fill="hold">
                                          <p:stCondLst>
                                            <p:cond delay="0"/>
                                          </p:stCondLst>
                                        </p:cTn>
                                        <p:tgtEl>
                                          <p:spTgt spid="56"/>
                                        </p:tgtEl>
                                        <p:attrNameLst>
                                          <p:attrName>style.visibility</p:attrName>
                                        </p:attrNameLst>
                                      </p:cBhvr>
                                      <p:to>
                                        <p:strVal val="visible"/>
                                      </p:to>
                                    </p:set>
                                    <p:animEffect transition="in" filter="fade">
                                      <p:cBhvr>
                                        <p:cTn id="58" dur="500"/>
                                        <p:tgtEl>
                                          <p:spTgt spid="56"/>
                                        </p:tgtEl>
                                      </p:cBhvr>
                                    </p:animEffect>
                                  </p:childTnLst>
                                </p:cTn>
                              </p:par>
                            </p:childTnLst>
                          </p:cTn>
                        </p:par>
                        <p:par>
                          <p:cTn id="59" fill="hold">
                            <p:stCondLst>
                              <p:cond delay="2000"/>
                            </p:stCondLst>
                            <p:childTnLst>
                              <p:par>
                                <p:cTn id="60" presetID="10" presetClass="entr" presetSubtype="0" fill="hold" grpId="0" nodeType="afterEffect">
                                  <p:stCondLst>
                                    <p:cond delay="0"/>
                                  </p:stCondLst>
                                  <p:childTnLst>
                                    <p:set>
                                      <p:cBhvr>
                                        <p:cTn id="61" dur="1" fill="hold">
                                          <p:stCondLst>
                                            <p:cond delay="0"/>
                                          </p:stCondLst>
                                        </p:cTn>
                                        <p:tgtEl>
                                          <p:spTgt spid="7"/>
                                        </p:tgtEl>
                                        <p:attrNameLst>
                                          <p:attrName>style.visibility</p:attrName>
                                        </p:attrNameLst>
                                      </p:cBhvr>
                                      <p:to>
                                        <p:strVal val="visible"/>
                                      </p:to>
                                    </p:set>
                                    <p:animEffect transition="in" filter="fade">
                                      <p:cBhvr>
                                        <p:cTn id="6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animBg="1"/>
      <p:bldP spid="63" grpId="1" animBg="1"/>
      <p:bldP spid="7" grpId="0"/>
      <p:bldP spid="3" grpId="0"/>
      <p:bldP spid="3" grpId="1"/>
      <p:bldP spid="53" grpId="0" animBg="1"/>
      <p:bldP spid="53" grpId="1" animBg="1"/>
      <p:bldP spid="54" grpId="0" animBg="1"/>
      <p:bldP spid="54" grpId="1"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dirty="0" smtClean="0"/>
              <a:t>Azure Cloud Services</a:t>
            </a:r>
            <a:endParaRPr lang="en-GB" dirty="0"/>
          </a:p>
        </p:txBody>
      </p:sp>
      <p:sp>
        <p:nvSpPr>
          <p:cNvPr id="6" name="Text Placeholder 5"/>
          <p:cNvSpPr>
            <a:spLocks noGrp="1"/>
          </p:cNvSpPr>
          <p:nvPr>
            <p:ph type="body" idx="1"/>
          </p:nvPr>
        </p:nvSpPr>
        <p:spPr/>
        <p:txBody>
          <a:bodyPr/>
          <a:lstStyle/>
          <a:p>
            <a:r>
              <a:rPr lang="en-GB" dirty="0" smtClean="0"/>
              <a:t>Live Demo</a:t>
            </a:r>
            <a:endParaRPr lang="en-GB" dirty="0"/>
          </a:p>
        </p:txBody>
      </p:sp>
      <p:sp>
        <p:nvSpPr>
          <p:cNvPr id="2" name="Slide Number Placeholder 1"/>
          <p:cNvSpPr>
            <a:spLocks noGrp="1"/>
          </p:cNvSpPr>
          <p:nvPr>
            <p:ph type="sldNum" sz="quarter" idx="4294967295"/>
          </p:nvPr>
        </p:nvSpPr>
        <p:spPr>
          <a:xfrm>
            <a:off x="11760200" y="6524625"/>
            <a:ext cx="428625" cy="196850"/>
          </a:xfrm>
        </p:spPr>
        <p:txBody>
          <a:bodyPr/>
          <a:lstStyle/>
          <a:p>
            <a:fld id="{C014DD1E-5D91-48A3-AD6D-45FBA980D106}" type="slidenum">
              <a:rPr lang="en-US" smtClean="0"/>
              <a:pPr/>
              <a:t>22</a:t>
            </a:fld>
            <a:endParaRPr lang="en-US" dirty="0"/>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86128" y="1875117"/>
            <a:ext cx="5658640" cy="2676899"/>
          </a:xfrm>
          <a:prstGeom prst="rect">
            <a:avLst/>
          </a:prstGeom>
        </p:spPr>
      </p:pic>
    </p:spTree>
    <p:extLst>
      <p:ext uri="{BB962C8B-B14F-4D97-AF65-F5344CB8AC3E}">
        <p14:creationId xmlns:p14="http://schemas.microsoft.com/office/powerpoint/2010/main" val="21152744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smtClean="0"/>
              <a:t>Azure Virtual Machines</a:t>
            </a:r>
            <a:endParaRPr lang="en-GB" dirty="0"/>
          </a:p>
        </p:txBody>
      </p:sp>
      <p:sp>
        <p:nvSpPr>
          <p:cNvPr id="5" name="Text Placeholder 4"/>
          <p:cNvSpPr>
            <a:spLocks noGrp="1"/>
          </p:cNvSpPr>
          <p:nvPr>
            <p:ph type="body" idx="1"/>
          </p:nvPr>
        </p:nvSpPr>
        <p:spPr/>
        <p:txBody>
          <a:bodyPr/>
          <a:lstStyle/>
          <a:p>
            <a:endParaRPr lang="en-GB"/>
          </a:p>
        </p:txBody>
      </p:sp>
      <p:sp>
        <p:nvSpPr>
          <p:cNvPr id="2" name="Slide Number Placeholder 1"/>
          <p:cNvSpPr>
            <a:spLocks noGrp="1"/>
          </p:cNvSpPr>
          <p:nvPr>
            <p:ph type="sldNum" sz="quarter" idx="4294967295"/>
          </p:nvPr>
        </p:nvSpPr>
        <p:spPr>
          <a:xfrm>
            <a:off x="11760200" y="6524625"/>
            <a:ext cx="428625" cy="196850"/>
          </a:xfrm>
        </p:spPr>
        <p:txBody>
          <a:bodyPr/>
          <a:lstStyle/>
          <a:p>
            <a:fld id="{C014DD1E-5D91-48A3-AD6D-45FBA980D106}" type="slidenum">
              <a:rPr lang="en-US" smtClean="0"/>
              <a:pPr/>
              <a:t>23</a:t>
            </a:fld>
            <a:endParaRPr lang="en-US" dirty="0"/>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942012" y="762000"/>
            <a:ext cx="4648200" cy="2903842"/>
          </a:xfrm>
          <a:prstGeom prst="rect">
            <a:avLst/>
          </a:prstGeom>
        </p:spPr>
      </p:pic>
      <p:pic>
        <p:nvPicPr>
          <p:cNvPr id="10" name="Pictur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90409" y="563197"/>
            <a:ext cx="4648200" cy="2903842"/>
          </a:xfrm>
          <a:prstGeom prst="rect">
            <a:avLst/>
          </a:prstGeom>
        </p:spPr>
      </p:pic>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96248" y="1856287"/>
            <a:ext cx="2438400" cy="2700374"/>
          </a:xfrm>
          <a:prstGeom prst="rect">
            <a:avLst/>
          </a:prstGeom>
        </p:spPr>
      </p:pic>
    </p:spTree>
    <p:extLst>
      <p:ext uri="{BB962C8B-B14F-4D97-AF65-F5344CB8AC3E}">
        <p14:creationId xmlns:p14="http://schemas.microsoft.com/office/powerpoint/2010/main" val="17763954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24</a:t>
            </a:fld>
            <a:endParaRPr lang="en-US" dirty="0"/>
          </a:p>
        </p:txBody>
      </p:sp>
      <p:sp>
        <p:nvSpPr>
          <p:cNvPr id="3" name="Content Placeholder 2"/>
          <p:cNvSpPr>
            <a:spLocks noGrp="1"/>
          </p:cNvSpPr>
          <p:nvPr>
            <p:ph idx="1"/>
          </p:nvPr>
        </p:nvSpPr>
        <p:spPr/>
        <p:txBody>
          <a:bodyPr/>
          <a:lstStyle/>
          <a:p>
            <a:r>
              <a:rPr lang="en-GB" dirty="0" smtClean="0"/>
              <a:t>Launch virtual machine in minutes</a:t>
            </a:r>
          </a:p>
          <a:p>
            <a:pPr lvl="1"/>
            <a:r>
              <a:rPr lang="en-GB" dirty="0" smtClean="0"/>
              <a:t>Supports Windows Server, Ubuntu Server, </a:t>
            </a:r>
            <a:r>
              <a:rPr lang="en-GB" dirty="0" err="1" smtClean="0"/>
              <a:t>Suse</a:t>
            </a:r>
            <a:r>
              <a:rPr lang="en-GB" dirty="0" smtClean="0"/>
              <a:t> Linux, CoreOS, Oracle Linux, Open Logic</a:t>
            </a:r>
          </a:p>
          <a:p>
            <a:r>
              <a:rPr lang="en-GB" dirty="0" smtClean="0"/>
              <a:t>You have remote desktop access to the virtual machine</a:t>
            </a:r>
          </a:p>
          <a:p>
            <a:r>
              <a:rPr lang="en-GB" dirty="0" smtClean="0"/>
              <a:t>You have full control over the virtual machine</a:t>
            </a:r>
          </a:p>
          <a:p>
            <a:r>
              <a:rPr lang="en-GB" dirty="0" smtClean="0"/>
              <a:t>You should maintain, update and secure the virtual machine</a:t>
            </a:r>
          </a:p>
          <a:p>
            <a:r>
              <a:rPr lang="en-GB" dirty="0" smtClean="0"/>
              <a:t>You should install all software</a:t>
            </a:r>
          </a:p>
        </p:txBody>
      </p:sp>
      <p:sp>
        <p:nvSpPr>
          <p:cNvPr id="4" name="Title 3"/>
          <p:cNvSpPr>
            <a:spLocks noGrp="1"/>
          </p:cNvSpPr>
          <p:nvPr>
            <p:ph type="title"/>
          </p:nvPr>
        </p:nvSpPr>
        <p:spPr/>
        <p:txBody>
          <a:bodyPr/>
          <a:lstStyle/>
          <a:p>
            <a:r>
              <a:rPr lang="en-GB" dirty="0" smtClean="0"/>
              <a:t>What is Azure Virtual Machine?</a:t>
            </a:r>
            <a:endParaRPr lang="en-GB" dirty="0"/>
          </a:p>
        </p:txBody>
      </p:sp>
    </p:spTree>
    <p:extLst>
      <p:ext uri="{BB962C8B-B14F-4D97-AF65-F5344CB8AC3E}">
        <p14:creationId xmlns:p14="http://schemas.microsoft.com/office/powerpoint/2010/main" val="40537245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smtClean="0"/>
              <a:t>Azure Virtual Machines</a:t>
            </a:r>
            <a:endParaRPr lang="en-GB" dirty="0"/>
          </a:p>
        </p:txBody>
      </p:sp>
      <p:sp>
        <p:nvSpPr>
          <p:cNvPr id="5" name="Text Placeholder 4"/>
          <p:cNvSpPr>
            <a:spLocks noGrp="1"/>
          </p:cNvSpPr>
          <p:nvPr>
            <p:ph type="body" idx="1"/>
          </p:nvPr>
        </p:nvSpPr>
        <p:spPr/>
        <p:txBody>
          <a:bodyPr/>
          <a:lstStyle/>
          <a:p>
            <a:r>
              <a:rPr lang="en-GB" dirty="0" smtClean="0"/>
              <a:t>Live Demo</a:t>
            </a:r>
            <a:endParaRPr lang="en-GB" dirty="0"/>
          </a:p>
        </p:txBody>
      </p:sp>
      <p:sp>
        <p:nvSpPr>
          <p:cNvPr id="2" name="Slide Number Placeholder 1"/>
          <p:cNvSpPr>
            <a:spLocks noGrp="1"/>
          </p:cNvSpPr>
          <p:nvPr>
            <p:ph type="sldNum" sz="quarter" idx="4294967295"/>
          </p:nvPr>
        </p:nvSpPr>
        <p:spPr>
          <a:xfrm>
            <a:off x="11760200" y="6524625"/>
            <a:ext cx="428625" cy="196850"/>
          </a:xfrm>
        </p:spPr>
        <p:txBody>
          <a:bodyPr/>
          <a:lstStyle/>
          <a:p>
            <a:fld id="{C014DD1E-5D91-48A3-AD6D-45FBA980D106}" type="slidenum">
              <a:rPr lang="en-US" smtClean="0"/>
              <a:pPr/>
              <a:t>25</a:t>
            </a:fld>
            <a:endParaRPr lang="en-US" dirty="0"/>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942012" y="762000"/>
            <a:ext cx="4648200" cy="2903842"/>
          </a:xfrm>
          <a:prstGeom prst="rect">
            <a:avLst/>
          </a:prstGeom>
        </p:spPr>
      </p:pic>
      <p:pic>
        <p:nvPicPr>
          <p:cNvPr id="10" name="Pictur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90409" y="563197"/>
            <a:ext cx="4648200" cy="2903842"/>
          </a:xfrm>
          <a:prstGeom prst="rect">
            <a:avLst/>
          </a:prstGeom>
        </p:spPr>
      </p:pic>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96248" y="1856287"/>
            <a:ext cx="2438400" cy="2700374"/>
          </a:xfrm>
          <a:prstGeom prst="rect">
            <a:avLst/>
          </a:prstGeom>
        </p:spPr>
      </p:pic>
    </p:spTree>
    <p:extLst>
      <p:ext uri="{BB962C8B-B14F-4D97-AF65-F5344CB8AC3E}">
        <p14:creationId xmlns:p14="http://schemas.microsoft.com/office/powerpoint/2010/main" val="27890928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26</a:t>
            </a:fld>
            <a:endParaRPr lang="en-US" dirty="0"/>
          </a:p>
        </p:txBody>
      </p:sp>
      <p:sp>
        <p:nvSpPr>
          <p:cNvPr id="4" name="Title 3"/>
          <p:cNvSpPr>
            <a:spLocks noGrp="1"/>
          </p:cNvSpPr>
          <p:nvPr>
            <p:ph type="title"/>
          </p:nvPr>
        </p:nvSpPr>
        <p:spPr/>
        <p:txBody>
          <a:bodyPr>
            <a:normAutofit fontScale="90000"/>
          </a:bodyPr>
          <a:lstStyle/>
          <a:p>
            <a:r>
              <a:rPr lang="en-GB" dirty="0" smtClean="0"/>
              <a:t>Web Apps vs Cloud Services vs Virtual Machines</a:t>
            </a:r>
            <a:endParaRPr lang="en-GB" dirty="0"/>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08212" y="1676400"/>
            <a:ext cx="7924800" cy="4116780"/>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17455533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hlinkClick r:id="rId3"/>
              </a:rPr>
              <a:t>https://softuni.bg/courses/web-services-and-cloud/</a:t>
            </a:r>
            <a:endParaRPr lang="en-US" dirty="0"/>
          </a:p>
        </p:txBody>
      </p:sp>
      <p:sp>
        <p:nvSpPr>
          <p:cNvPr id="3" name="Title 2"/>
          <p:cNvSpPr>
            <a:spLocks noGrp="1"/>
          </p:cNvSpPr>
          <p:nvPr>
            <p:ph type="title"/>
          </p:nvPr>
        </p:nvSpPr>
        <p:spPr>
          <a:xfrm>
            <a:off x="188814" y="117000"/>
            <a:ext cx="11163397" cy="1008000"/>
          </a:xfrm>
        </p:spPr>
        <p:txBody>
          <a:bodyPr>
            <a:normAutofit/>
          </a:bodyPr>
          <a:lstStyle/>
          <a:p>
            <a:r>
              <a:rPr lang="en-US" dirty="0" smtClean="0"/>
              <a:t>Azure</a:t>
            </a:r>
            <a:endParaRPr lang="en-US" dirty="0"/>
          </a:p>
        </p:txBody>
      </p:sp>
      <p:pic>
        <p:nvPicPr>
          <p:cNvPr id="4" name="Picture 3">
            <a:hlinkClick r:id="rId4"/>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90297" y="1371600"/>
            <a:ext cx="2203729" cy="784654"/>
          </a:xfrm>
          <a:prstGeom prst="roundRect">
            <a:avLst>
              <a:gd name="adj" fmla="val 3159"/>
            </a:avLst>
          </a:prstGeom>
          <a:extLst>
            <a:ext uri="{909E8E84-426E-40dd-AFC4-6F175D3DCCD1}">
              <a14:hiddenFill xmlns="" xmlns:a14="http://schemas.microsoft.com/office/drawing/2010/main">
                <a:solidFill>
                  <a:srgbClr val="FFFFFF"/>
                </a:solidFill>
              </a14:hiddenFill>
            </a:ext>
          </a:extLst>
        </p:spPr>
      </p:pic>
      <p:pic>
        <p:nvPicPr>
          <p:cNvPr id="5" name="Picture 4">
            <a:hlinkClick r:id="rId6"/>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55612" y="1371600"/>
            <a:ext cx="1710402" cy="784860"/>
          </a:xfrm>
          <a:prstGeom prst="roundRect">
            <a:avLst>
              <a:gd name="adj" fmla="val 3159"/>
            </a:avLst>
          </a:prstGeom>
        </p:spPr>
      </p:pic>
      <p:pic>
        <p:nvPicPr>
          <p:cNvPr id="6" name="Picture 5">
            <a:hlinkClick r:id="rId8"/>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392052" y="1371600"/>
            <a:ext cx="2372207" cy="784654"/>
          </a:xfrm>
          <a:prstGeom prst="roundRect">
            <a:avLst>
              <a:gd name="adj" fmla="val 3159"/>
            </a:avLst>
          </a:prstGeom>
        </p:spPr>
      </p:pic>
      <p:pic>
        <p:nvPicPr>
          <p:cNvPr id="7" name="Picture 6">
            <a:hlinkClick r:id="rId10"/>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689561" y="1371600"/>
            <a:ext cx="1991815" cy="784654"/>
          </a:xfrm>
          <a:prstGeom prst="roundRect">
            <a:avLst>
              <a:gd name="adj" fmla="val 3159"/>
            </a:avLst>
          </a:prstGeom>
        </p:spPr>
      </p:pic>
      <p:pic>
        <p:nvPicPr>
          <p:cNvPr id="8" name="Picture 7">
            <a:hlinkClick r:id="rId12"/>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7420064" y="1371600"/>
            <a:ext cx="2043459" cy="784654"/>
          </a:xfrm>
          <a:prstGeom prst="roundRect">
            <a:avLst>
              <a:gd name="adj" fmla="val 3159"/>
            </a:avLst>
          </a:prstGeom>
        </p:spPr>
      </p:pic>
      <p:pic>
        <p:nvPicPr>
          <p:cNvPr id="9" name="Picture 8">
            <a:hlinkClick r:id="rId14"/>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93938" y="5463746"/>
            <a:ext cx="3096656" cy="784654"/>
          </a:xfrm>
          <a:prstGeom prst="roundRect">
            <a:avLst>
              <a:gd name="adj" fmla="val 3159"/>
            </a:avLst>
          </a:prstGeom>
        </p:spPr>
      </p:pic>
      <p:pic>
        <p:nvPicPr>
          <p:cNvPr id="10" name="Picture 9">
            <a:hlinkClick r:id="rId16"/>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3985011" y="5570496"/>
            <a:ext cx="2947601" cy="568632"/>
          </a:xfrm>
          <a:prstGeom prst="roundRect">
            <a:avLst>
              <a:gd name="adj" fmla="val 3159"/>
            </a:avLst>
          </a:prstGeom>
        </p:spPr>
      </p:pic>
      <p:pic>
        <p:nvPicPr>
          <p:cNvPr id="11" name="Picture 10">
            <a:hlinkClick r:id="rId18"/>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7309535" y="5463746"/>
            <a:ext cx="1451877" cy="784654"/>
          </a:xfrm>
          <a:prstGeom prst="roundRect">
            <a:avLst>
              <a:gd name="adj" fmla="val 2953"/>
            </a:avLst>
          </a:prstGeom>
        </p:spPr>
      </p:pic>
      <p:pic>
        <p:nvPicPr>
          <p:cNvPr id="12" name="Picture 11">
            <a:hlinkClick r:id="rId20"/>
          </p:cNvPr>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9159214" y="5461225"/>
            <a:ext cx="2551399" cy="787175"/>
          </a:xfrm>
          <a:prstGeom prst="roundRect">
            <a:avLst>
              <a:gd name="adj" fmla="val 2953"/>
            </a:avLst>
          </a:prstGeom>
        </p:spPr>
      </p:pic>
    </p:spTree>
    <p:extLst>
      <p:ext uri="{BB962C8B-B14F-4D97-AF65-F5344CB8AC3E}">
        <p14:creationId xmlns:p14="http://schemas.microsoft.com/office/powerpoint/2010/main" val="155662295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License</a:t>
            </a:r>
            <a:endParaRPr lang="en-US" dirty="0"/>
          </a:p>
        </p:txBody>
      </p:sp>
      <p:sp>
        <p:nvSpPr>
          <p:cNvPr id="3" name="Content Placeholder 2"/>
          <p:cNvSpPr>
            <a:spLocks noGrp="1"/>
          </p:cNvSpPr>
          <p:nvPr>
            <p:ph idx="4294967295"/>
          </p:nvPr>
        </p:nvSpPr>
        <p:spPr>
          <a:xfrm>
            <a:off x="190413" y="1151121"/>
            <a:ext cx="11804822" cy="1796243"/>
          </a:xfrm>
        </p:spPr>
        <p:txBody>
          <a:bodyPr>
            <a:normAutofit/>
          </a:bodyPr>
          <a:lstStyle/>
          <a:p>
            <a:r>
              <a:rPr lang="en-US" dirty="0"/>
              <a:t>This </a:t>
            </a:r>
            <a:r>
              <a:rPr lang="en-US" dirty="0" smtClean="0"/>
              <a:t>course (slides, examples, demos, videos, homework, etc.)</a:t>
            </a:r>
            <a:br>
              <a:rPr lang="en-US" dirty="0" smtClean="0"/>
            </a:br>
            <a:r>
              <a:rPr lang="en-US" dirty="0" smtClean="0"/>
              <a:t>is </a:t>
            </a:r>
            <a:r>
              <a:rPr lang="en-US" dirty="0"/>
              <a:t>licensed </a:t>
            </a:r>
            <a:r>
              <a:rPr lang="en-US" dirty="0" smtClean="0"/>
              <a:t>under </a:t>
            </a:r>
            <a:r>
              <a:rPr lang="en-US" dirty="0"/>
              <a:t>the "</a:t>
            </a:r>
            <a:r>
              <a:rPr lang="en-US" dirty="0">
                <a:hlinkClick r:id="rId3"/>
              </a:rPr>
              <a:t>Creative Commons </a:t>
            </a:r>
            <a:r>
              <a:rPr lang="en-US" noProof="1" smtClean="0">
                <a:hlinkClick r:id="rId3"/>
              </a:rPr>
              <a:t>Attribution-NonCommercial-ShareAlike</a:t>
            </a:r>
            <a:r>
              <a:rPr lang="en-US" dirty="0" smtClean="0">
                <a:hlinkClick r:id="rId3"/>
              </a:rPr>
              <a:t> </a:t>
            </a:r>
            <a:r>
              <a:rPr lang="en-US" dirty="0">
                <a:hlinkClick r:id="rId3"/>
              </a:rPr>
              <a:t>4.0 International</a:t>
            </a:r>
            <a:r>
              <a:rPr lang="en-US" dirty="0"/>
              <a:t>" </a:t>
            </a:r>
            <a:r>
              <a:rPr lang="en-US" dirty="0" smtClean="0"/>
              <a:t>license</a:t>
            </a:r>
            <a:endParaRPr lang="en-US" sz="2000" dirty="0"/>
          </a:p>
        </p:txBody>
      </p:sp>
      <p:sp>
        <p:nvSpPr>
          <p:cNvPr id="4" name="Slide Number Placeholder 3"/>
          <p:cNvSpPr>
            <a:spLocks noGrp="1"/>
          </p:cNvSpPr>
          <p:nvPr>
            <p:ph type="sldNum" sz="quarter" idx="4"/>
          </p:nvPr>
        </p:nvSpPr>
        <p:spPr>
          <a:xfrm>
            <a:off x="11566412" y="6525002"/>
            <a:ext cx="428822" cy="196477"/>
          </a:xfrm>
        </p:spPr>
        <p:txBody>
          <a:bodyPr/>
          <a:lstStyle/>
          <a:p>
            <a:fld id="{C014DD1E-5D91-48A3-AD6D-45FBA980D106}" type="slidenum">
              <a:rPr lang="en-US" smtClean="0"/>
              <a:pPr/>
              <a:t>28</a:t>
            </a:fld>
            <a:endParaRPr lang="en-US" dirty="0"/>
          </a:p>
        </p:txBody>
      </p:sp>
      <p:pic>
        <p:nvPicPr>
          <p:cNvPr id="8" name="Picture 4">
            <a:hlinkClick r:id="rId3" tooltip="This work is licensed under the &quot;Creative Commons Attribution-NonCommercial-ShareAlike 4.0 International&quot; license"/>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07637" y="3281192"/>
            <a:ext cx="3170776" cy="1109380"/>
          </a:xfrm>
          <a:prstGeom prst="roundRect">
            <a:avLst>
              <a:gd name="adj" fmla="val 4326"/>
            </a:avLst>
          </a:prstGeom>
          <a:noFill/>
          <a:ln>
            <a:solidFill>
              <a:schemeClr val="accent2">
                <a:lumMod val="75000"/>
              </a:schemeClr>
            </a:solidFill>
          </a:ln>
          <a:extLst>
            <a:ext uri="{909E8E84-426E-40DD-AFC4-6F175D3DCCD1}">
              <a14:hiddenFill xmlns:a14="http://schemas.microsoft.com/office/drawing/2010/main">
                <a:solidFill>
                  <a:srgbClr val="FFFFFF"/>
                </a:solidFill>
              </a14:hiddenFill>
            </a:ext>
          </a:extLst>
        </p:spPr>
      </p:pic>
      <p:sp>
        <p:nvSpPr>
          <p:cNvPr id="6" name="Content Placeholder 2"/>
          <p:cNvSpPr>
            <a:spLocks noGrp="1"/>
          </p:cNvSpPr>
          <p:nvPr>
            <p:ph idx="4294967295"/>
          </p:nvPr>
        </p:nvSpPr>
        <p:spPr>
          <a:xfrm>
            <a:off x="188815" y="4724400"/>
            <a:ext cx="11804822" cy="1997079"/>
          </a:xfrm>
        </p:spPr>
        <p:txBody>
          <a:bodyPr>
            <a:normAutofit/>
          </a:bodyPr>
          <a:lstStyle/>
          <a:p>
            <a:pPr>
              <a:spcBef>
                <a:spcPts val="1800"/>
              </a:spcBef>
            </a:pPr>
            <a:r>
              <a:rPr lang="en-US" sz="2400" dirty="0" smtClean="0"/>
              <a:t>Attribution: this work may contain portions from</a:t>
            </a:r>
          </a:p>
          <a:p>
            <a:pPr lvl="1"/>
            <a:r>
              <a:rPr lang="en-US" sz="2000" dirty="0" smtClean="0"/>
              <a:t>"</a:t>
            </a:r>
            <a:r>
              <a:rPr lang="en-US" sz="2000" dirty="0" smtClean="0">
                <a:hlinkClick r:id="rId5"/>
              </a:rPr>
              <a:t>Web Services and Cloud</a:t>
            </a:r>
            <a:r>
              <a:rPr lang="en-US" sz="2000" dirty="0" smtClean="0"/>
              <a:t>" </a:t>
            </a:r>
            <a:r>
              <a:rPr lang="en-US" sz="2000" dirty="0"/>
              <a:t>course by </a:t>
            </a:r>
            <a:r>
              <a:rPr lang="en-US" sz="2000" noProof="1"/>
              <a:t>Telerik Academy</a:t>
            </a:r>
            <a:r>
              <a:rPr lang="en-US" sz="2000" dirty="0"/>
              <a:t> under </a:t>
            </a:r>
            <a:r>
              <a:rPr lang="en-US" sz="2000" dirty="0">
                <a:hlinkClick r:id="rId6"/>
              </a:rPr>
              <a:t>CC-BY-NC-SA</a:t>
            </a:r>
            <a:r>
              <a:rPr lang="en-US" sz="2000" dirty="0"/>
              <a:t> license</a:t>
            </a:r>
          </a:p>
        </p:txBody>
      </p:sp>
    </p:spTree>
    <p:extLst>
      <p:ext uri="{BB962C8B-B14F-4D97-AF65-F5344CB8AC3E}">
        <p14:creationId xmlns:p14="http://schemas.microsoft.com/office/powerpoint/2010/main" val="40077658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259899" y="103056"/>
            <a:ext cx="9074150" cy="936625"/>
          </a:xfrm>
        </p:spPr>
        <p:txBody>
          <a:bodyPr>
            <a:normAutofit/>
          </a:bodyPr>
          <a:lstStyle/>
          <a:p>
            <a:r>
              <a:rPr lang="en-US" dirty="0"/>
              <a:t>Free Trainings @ Software University</a:t>
            </a:r>
          </a:p>
        </p:txBody>
      </p:sp>
      <p:sp>
        <p:nvSpPr>
          <p:cNvPr id="4" name="Content Placeholder 3"/>
          <p:cNvSpPr>
            <a:spLocks noGrp="1"/>
          </p:cNvSpPr>
          <p:nvPr>
            <p:ph idx="4294967295"/>
          </p:nvPr>
        </p:nvSpPr>
        <p:spPr>
          <a:xfrm>
            <a:off x="259899" y="1039681"/>
            <a:ext cx="9434513" cy="5639378"/>
          </a:xfrm>
        </p:spPr>
        <p:txBody>
          <a:bodyPr>
            <a:noAutofit/>
          </a:bodyPr>
          <a:lstStyle/>
          <a:p>
            <a:pPr>
              <a:lnSpc>
                <a:spcPct val="100000"/>
              </a:lnSpc>
            </a:pPr>
            <a:r>
              <a:rPr lang="en-US" sz="3200" dirty="0" smtClean="0"/>
              <a:t>Software University Foundation – </a:t>
            </a:r>
            <a:r>
              <a:rPr lang="en-US" sz="3200" noProof="1" smtClean="0">
                <a:hlinkClick r:id="rId3"/>
              </a:rPr>
              <a:t>softuni.org</a:t>
            </a:r>
            <a:endParaRPr lang="en-US" sz="3200" noProof="1" smtClean="0"/>
          </a:p>
          <a:p>
            <a:pPr>
              <a:lnSpc>
                <a:spcPct val="100000"/>
              </a:lnSpc>
            </a:pPr>
            <a:r>
              <a:rPr lang="en-US" sz="3200" dirty="0"/>
              <a:t>Software University – High-Quality Education, Profession and Job for Software Developers</a:t>
            </a:r>
          </a:p>
          <a:p>
            <a:pPr lvl="1">
              <a:lnSpc>
                <a:spcPct val="100000"/>
              </a:lnSpc>
            </a:pPr>
            <a:r>
              <a:rPr lang="en-US" sz="2900" noProof="1">
                <a:hlinkClick r:id="rId4"/>
              </a:rPr>
              <a:t>softuni.bg</a:t>
            </a:r>
            <a:r>
              <a:rPr lang="en-US" sz="2900" noProof="1"/>
              <a:t> </a:t>
            </a:r>
          </a:p>
          <a:p>
            <a:pPr marL="304747" lvl="1" indent="-304747">
              <a:lnSpc>
                <a:spcPct val="100000"/>
              </a:lnSpc>
              <a:buClr>
                <a:srgbClr val="F2B254"/>
              </a:buClr>
              <a:buSzPct val="100000"/>
              <a:tabLst>
                <a:tab pos="282575" algn="l"/>
              </a:tabLst>
            </a:pPr>
            <a:r>
              <a:rPr lang="en-US" dirty="0" smtClean="0"/>
              <a:t>Software University </a:t>
            </a:r>
            <a:r>
              <a:rPr lang="en-US" dirty="0"/>
              <a:t>@ </a:t>
            </a:r>
            <a:r>
              <a:rPr lang="en-US" dirty="0" smtClean="0"/>
              <a:t>Facebook</a:t>
            </a:r>
          </a:p>
          <a:p>
            <a:pPr lvl="1">
              <a:lnSpc>
                <a:spcPct val="100000"/>
              </a:lnSpc>
              <a:tabLst>
                <a:tab pos="282575" algn="l"/>
              </a:tabLst>
            </a:pPr>
            <a:r>
              <a:rPr lang="en-US" sz="2900" noProof="1">
                <a:hlinkClick r:id="rId5"/>
              </a:rPr>
              <a:t>facebook.com/SoftwareUniversity</a:t>
            </a:r>
            <a:endParaRPr lang="en-US" sz="2900" noProof="1"/>
          </a:p>
          <a:p>
            <a:pPr marL="304747" lvl="1" indent="-304747">
              <a:lnSpc>
                <a:spcPct val="100000"/>
              </a:lnSpc>
              <a:buClr>
                <a:srgbClr val="F2B254"/>
              </a:buClr>
              <a:buSzPct val="100000"/>
              <a:tabLst>
                <a:tab pos="282575" algn="l"/>
              </a:tabLst>
            </a:pPr>
            <a:r>
              <a:rPr lang="en-US" dirty="0" smtClean="0"/>
              <a:t>Software </a:t>
            </a:r>
            <a:r>
              <a:rPr lang="en-US" dirty="0"/>
              <a:t>University @ </a:t>
            </a:r>
            <a:r>
              <a:rPr lang="en-US" dirty="0" smtClean="0"/>
              <a:t>YouTube</a:t>
            </a:r>
          </a:p>
          <a:p>
            <a:pPr lvl="1">
              <a:lnSpc>
                <a:spcPct val="100000"/>
              </a:lnSpc>
              <a:tabLst>
                <a:tab pos="282575" algn="l"/>
              </a:tabLst>
            </a:pPr>
            <a:r>
              <a:rPr lang="en-US" sz="2900" noProof="1">
                <a:hlinkClick r:id="rId6"/>
              </a:rPr>
              <a:t>youtube.com/SoftwareUniversity</a:t>
            </a:r>
            <a:endParaRPr lang="en-US" sz="2900" noProof="1"/>
          </a:p>
          <a:p>
            <a:pPr marL="304747" lvl="1" indent="-304747">
              <a:lnSpc>
                <a:spcPct val="100000"/>
              </a:lnSpc>
              <a:buClr>
                <a:srgbClr val="F2B254"/>
              </a:buClr>
              <a:buSzPct val="100000"/>
              <a:tabLst>
                <a:tab pos="282575" algn="l"/>
              </a:tabLst>
            </a:pPr>
            <a:r>
              <a:rPr lang="en-US" noProof="1" smtClean="0"/>
              <a:t>Software University Forums – </a:t>
            </a:r>
            <a:r>
              <a:rPr lang="en-US" dirty="0">
                <a:hlinkClick r:id="rId7"/>
              </a:rPr>
              <a:t>forum.softuni.bg</a:t>
            </a:r>
            <a:endParaRPr lang="en-US" noProof="1"/>
          </a:p>
        </p:txBody>
      </p:sp>
      <p:pic>
        <p:nvPicPr>
          <p:cNvPr id="9" name="Picture 8" descr="http://softuni.bg" title="Software University">
            <a:hlinkClick r:id="rId4" tooltip="Software University"/>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726400" y="1594686"/>
            <a:ext cx="1701050" cy="1570200"/>
          </a:xfrm>
          <a:prstGeom prst="rect">
            <a:avLst/>
          </a:prstGeom>
          <a:ln w="12700">
            <a:solidFill>
              <a:srgbClr val="55438F">
                <a:alpha val="70000"/>
              </a:srgbClr>
            </a:solidFill>
          </a:ln>
        </p:spPr>
      </p:pic>
      <p:pic>
        <p:nvPicPr>
          <p:cNvPr id="10" name="Picture 9" descr="http://softuni.org" title="Software University Foundation">
            <a:hlinkClick r:id="rId3" tooltip="Software University Foundation"/>
          </p:cNvPr>
          <p:cNvPicPr>
            <a:picLocks noChangeAspect="1"/>
          </p:cNvPicPr>
          <p:nvPr/>
        </p:nvPicPr>
        <p:blipFill rotWithShape="1">
          <a:blip r:embed="rId9" cstate="print">
            <a:extLst>
              <a:ext uri="{28A0092B-C50C-407E-A947-70E740481C1C}">
                <a14:useLocalDpi xmlns:a14="http://schemas.microsoft.com/office/drawing/2010/main"/>
              </a:ext>
            </a:extLst>
          </a:blip>
          <a:srcRect l="-5359" t="-15226" r="-5359" b="-15226"/>
          <a:stretch/>
        </p:blipFill>
        <p:spPr>
          <a:xfrm>
            <a:off x="9457098" y="466964"/>
            <a:ext cx="2269870" cy="874916"/>
          </a:xfrm>
          <a:prstGeom prst="roundRect">
            <a:avLst>
              <a:gd name="adj" fmla="val 3940"/>
            </a:avLst>
          </a:prstGeom>
          <a:solidFill>
            <a:srgbClr val="231F20">
              <a:alpha val="50000"/>
            </a:srgbClr>
          </a:solidFill>
          <a:ln>
            <a:solidFill>
              <a:schemeClr val="accent1">
                <a:lumMod val="75000"/>
                <a:alpha val="40000"/>
              </a:schemeClr>
            </a:solidFill>
          </a:ln>
        </p:spPr>
      </p:pic>
      <p:pic>
        <p:nvPicPr>
          <p:cNvPr id="11" name="Picture 4" descr="http://www.facebook.com/SoftwareUniversity" title="Software University @ Facebook">
            <a:hlinkClick r:id="rId10" tooltip="Software University @ Facebook"/>
          </p:cNvPr>
          <p:cNvPicPr>
            <a:picLocks noChangeAspect="1" noChangeArrowheads="1"/>
          </p:cNvPicPr>
          <p:nvPr/>
        </p:nvPicPr>
        <p:blipFill rotWithShape="1">
          <a:blip r:embed="rId11" cstate="print">
            <a:extLst>
              <a:ext uri="{28A0092B-C50C-407E-A947-70E740481C1C}">
                <a14:useLocalDpi xmlns:a14="http://schemas.microsoft.com/office/drawing/2010/main"/>
              </a:ext>
            </a:extLst>
          </a:blip>
          <a:srcRect/>
          <a:stretch/>
        </p:blipFill>
        <p:spPr bwMode="auto">
          <a:xfrm>
            <a:off x="10075536" y="3385124"/>
            <a:ext cx="1003954" cy="1017562"/>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http://www.youtube.com/SoftwareUniversity" title="Software University Videos @ YouTube">
            <a:hlinkClick r:id="rId6" tooltip="Software University YouTube Video Channel"/>
          </p:cNvPr>
          <p:cNvPicPr>
            <a:picLocks noChangeAspect="1" noChangeArrowheads="1"/>
          </p:cNvPicPr>
          <p:nvPr/>
        </p:nvPicPr>
        <p:blipFill>
          <a:blip r:embed="rId12">
            <a:extLst>
              <a:ext uri="{28A0092B-C50C-407E-A947-70E740481C1C}">
                <a14:useLocalDpi xmlns:a14="http://schemas.microsoft.com/office/drawing/2010/main"/>
              </a:ext>
            </a:extLst>
          </a:blip>
          <a:srcRect/>
          <a:stretch>
            <a:fillRect/>
          </a:stretch>
        </p:blipFill>
        <p:spPr bwMode="auto">
          <a:xfrm>
            <a:off x="9656544" y="4589658"/>
            <a:ext cx="1837868" cy="675261"/>
          </a:xfrm>
          <a:prstGeom prst="rect">
            <a:avLst/>
          </a:prstGeom>
          <a:ln w="25400">
            <a:solidFill>
              <a:schemeClr val="bg1">
                <a:lumMod val="50000"/>
                <a:lumOff val="50000"/>
                <a:alpha val="25000"/>
              </a:schemeClr>
            </a:solidFill>
          </a:ln>
          <a:extLst>
            <a:ext uri="{909E8E84-426E-40DD-AFC4-6F175D3DCCD1}">
              <a14:hiddenFill xmlns:a14="http://schemas.microsoft.com/office/drawing/2010/main">
                <a:solidFill>
                  <a:srgbClr val="FFFFFF"/>
                </a:solidFill>
              </a14:hiddenFill>
            </a:ext>
          </a:extLst>
        </p:spPr>
      </p:pic>
      <p:pic>
        <p:nvPicPr>
          <p:cNvPr id="13" name="Picture 12" descr="http://forum.softuni.bg" title="Software University - Forum">
            <a:hlinkClick r:id="rId7" tooltip="Software University Discussion Forum"/>
          </p:cNvPr>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10109334" y="5540172"/>
            <a:ext cx="970156" cy="965726"/>
          </a:xfrm>
          <a:prstGeom prst="rect">
            <a:avLst/>
          </a:prstGeom>
        </p:spPr>
      </p:pic>
      <p:pic>
        <p:nvPicPr>
          <p:cNvPr id="5" name="Picture 4">
            <a:hlinkClick r:id="rId4"/>
          </p:cNvPr>
          <p:cNvPicPr>
            <a:picLocks noChangeAspect="1"/>
          </p:cNvPicPr>
          <p:nvPr/>
        </p:nvPicPr>
        <p:blipFill>
          <a:blip r:embed="rId14"/>
          <a:stretch>
            <a:fillRect/>
          </a:stretch>
        </p:blipFill>
        <p:spPr>
          <a:xfrm>
            <a:off x="6762304" y="3093954"/>
            <a:ext cx="2286198" cy="2493480"/>
          </a:xfrm>
          <a:prstGeom prst="rect">
            <a:avLst/>
          </a:prstGeom>
        </p:spPr>
      </p:pic>
    </p:spTree>
    <p:extLst>
      <p:ext uri="{BB962C8B-B14F-4D97-AF65-F5344CB8AC3E}">
        <p14:creationId xmlns:p14="http://schemas.microsoft.com/office/powerpoint/2010/main" val="36300090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GB" dirty="0" smtClean="0"/>
              <a:t>Introduction to Azure</a:t>
            </a:r>
            <a:endParaRPr lang="en-GB" dirty="0"/>
          </a:p>
        </p:txBody>
      </p:sp>
      <p:sp>
        <p:nvSpPr>
          <p:cNvPr id="8" name="Text Placeholder 7"/>
          <p:cNvSpPr>
            <a:spLocks noGrp="1"/>
          </p:cNvSpPr>
          <p:nvPr>
            <p:ph type="body" idx="1"/>
          </p:nvPr>
        </p:nvSpPr>
        <p:spPr>
          <a:xfrm>
            <a:off x="1446212" y="5754968"/>
            <a:ext cx="8938472" cy="692873"/>
          </a:xfrm>
        </p:spPr>
        <p:txBody>
          <a:bodyPr/>
          <a:lstStyle/>
          <a:p>
            <a:r>
              <a:rPr lang="en-GB" dirty="0"/>
              <a:t>The cloud for modern </a:t>
            </a:r>
            <a:r>
              <a:rPr lang="en-GB" dirty="0" smtClean="0"/>
              <a:t>business</a:t>
            </a:r>
            <a:endParaRPr lang="en-GB" dirty="0"/>
          </a:p>
        </p:txBody>
      </p:sp>
      <p:sp>
        <p:nvSpPr>
          <p:cNvPr id="2" name="Slide Number Placeholder 1"/>
          <p:cNvSpPr>
            <a:spLocks noGrp="1"/>
          </p:cNvSpPr>
          <p:nvPr>
            <p:ph type="sldNum" sz="quarter" idx="4294967295"/>
          </p:nvPr>
        </p:nvSpPr>
        <p:spPr>
          <a:xfrm>
            <a:off x="11760200" y="6524625"/>
            <a:ext cx="428625" cy="196850"/>
          </a:xfrm>
        </p:spPr>
        <p:txBody>
          <a:bodyPr/>
          <a:lstStyle/>
          <a:p>
            <a:fld id="{C014DD1E-5D91-48A3-AD6D-45FBA980D106}" type="slidenum">
              <a:rPr lang="en-US" smtClean="0"/>
              <a:pPr/>
              <a:t>3</a:t>
            </a:fld>
            <a:endParaRPr lang="en-US" dirty="0"/>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62560" y="1610158"/>
            <a:ext cx="8105775" cy="3000375"/>
          </a:xfrm>
          <a:prstGeom prst="rect">
            <a:avLst/>
          </a:prstGeom>
        </p:spPr>
      </p:pic>
    </p:spTree>
    <p:extLst>
      <p:ext uri="{BB962C8B-B14F-4D97-AF65-F5344CB8AC3E}">
        <p14:creationId xmlns:p14="http://schemas.microsoft.com/office/powerpoint/2010/main" val="30232590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4529726" y="2499303"/>
            <a:ext cx="7230806" cy="4311173"/>
            <a:chOff x="4420923" y="2470374"/>
            <a:chExt cx="7332220" cy="4347494"/>
          </a:xfrm>
        </p:grpSpPr>
        <p:pic>
          <p:nvPicPr>
            <p:cNvPr id="1027" name="Picture 3" descr="C:\Users\Jonahs\Dropbox\Critical Resources\Helveticons Basic\Png\512x512\Cloud 512x512.png"/>
            <p:cNvPicPr>
              <a:picLocks noChangeAspect="1" noChangeArrowheads="1"/>
            </p:cNvPicPr>
            <p:nvPr/>
          </p:nvPicPr>
          <p:blipFill>
            <a:blip r:embed="rId3" cstate="print">
              <a:duotone>
                <a:prstClr val="black"/>
                <a:schemeClr val="bg1">
                  <a:lumMod val="50000"/>
                  <a:tint val="45000"/>
                  <a:satMod val="400000"/>
                </a:schemeClr>
              </a:duotone>
              <a:extLst>
                <a:ext uri="{28A0092B-C50C-407E-A947-70E740481C1C}">
                  <a14:useLocalDpi xmlns:a14="http://schemas.microsoft.com/office/drawing/2010/main" val="0"/>
                </a:ext>
              </a:extLst>
            </a:blip>
            <a:srcRect/>
            <a:stretch>
              <a:fillRect/>
            </a:stretch>
          </p:blipFill>
          <p:spPr bwMode="auto">
            <a:xfrm>
              <a:off x="7405649" y="2470374"/>
              <a:ext cx="4347494" cy="4347494"/>
            </a:xfrm>
            <a:prstGeom prst="rect">
              <a:avLst/>
            </a:prstGeom>
            <a:noFill/>
            <a:extLst>
              <a:ext uri="{909E8E84-426E-40dd-AFC4-6F175D3DCCD1}">
                <a14:hiddenFill xmlns:a14="http://schemas.microsoft.com/office/drawing/2010/main" xmlns="">
                  <a:solidFill>
                    <a:srgbClr val="FFFFFF"/>
                  </a:solidFill>
                </a14:hiddenFill>
              </a:ext>
            </a:extLst>
          </p:spPr>
        </p:pic>
        <p:pic>
          <p:nvPicPr>
            <p:cNvPr id="34" name="Picture 3" descr="C:\Users\Jonahs\Dropbox\Critical Resources\Helveticons Basic\Png\512x512\Cloud 512x512.png"/>
            <p:cNvPicPr>
              <a:picLocks noChangeAspect="1" noChangeArrowheads="1"/>
            </p:cNvPicPr>
            <p:nvPr/>
          </p:nvPicPr>
          <p:blipFill>
            <a:blip r:embed="rId3" cstate="print">
              <a:duotone>
                <a:prstClr val="black"/>
                <a:schemeClr val="bg1">
                  <a:lumMod val="50000"/>
                  <a:tint val="45000"/>
                  <a:satMod val="400000"/>
                </a:schemeClr>
              </a:duotone>
              <a:extLst>
                <a:ext uri="{28A0092B-C50C-407E-A947-70E740481C1C}">
                  <a14:useLocalDpi xmlns:a14="http://schemas.microsoft.com/office/drawing/2010/main" val="0"/>
                </a:ext>
              </a:extLst>
            </a:blip>
            <a:srcRect/>
            <a:stretch>
              <a:fillRect/>
            </a:stretch>
          </p:blipFill>
          <p:spPr bwMode="auto">
            <a:xfrm>
              <a:off x="5629985" y="3595997"/>
              <a:ext cx="2854135" cy="2854135"/>
            </a:xfrm>
            <a:prstGeom prst="rect">
              <a:avLst/>
            </a:prstGeom>
            <a:noFill/>
            <a:extLst>
              <a:ext uri="{909E8E84-426E-40dd-AFC4-6F175D3DCCD1}">
                <a14:hiddenFill xmlns:a14="http://schemas.microsoft.com/office/drawing/2010/main" xmlns="">
                  <a:solidFill>
                    <a:srgbClr val="FFFFFF"/>
                  </a:solidFill>
                </a14:hiddenFill>
              </a:ext>
            </a:extLst>
          </p:spPr>
        </p:pic>
        <p:pic>
          <p:nvPicPr>
            <p:cNvPr id="35" name="Picture 3" descr="C:\Users\Jonahs\Dropbox\Critical Resources\Helveticons Basic\Png\512x512\Cloud 512x512.png"/>
            <p:cNvPicPr>
              <a:picLocks noChangeAspect="1" noChangeArrowheads="1"/>
            </p:cNvPicPr>
            <p:nvPr/>
          </p:nvPicPr>
          <p:blipFill>
            <a:blip r:embed="rId4" cstate="print">
              <a:duotone>
                <a:prstClr val="black"/>
                <a:schemeClr val="bg1">
                  <a:lumMod val="50000"/>
                  <a:tint val="45000"/>
                  <a:satMod val="400000"/>
                </a:schemeClr>
              </a:duotone>
              <a:extLst>
                <a:ext uri="{28A0092B-C50C-407E-A947-70E740481C1C}">
                  <a14:useLocalDpi xmlns:a14="http://schemas.microsoft.com/office/drawing/2010/main" val="0"/>
                </a:ext>
              </a:extLst>
            </a:blip>
            <a:srcRect/>
            <a:stretch>
              <a:fillRect/>
            </a:stretch>
          </p:blipFill>
          <p:spPr bwMode="auto">
            <a:xfrm>
              <a:off x="4420923" y="4403409"/>
              <a:ext cx="1803636" cy="1803636"/>
            </a:xfrm>
            <a:prstGeom prst="rect">
              <a:avLst/>
            </a:prstGeom>
            <a:noFill/>
            <a:extLst>
              <a:ext uri="{909E8E84-426E-40dd-AFC4-6F175D3DCCD1}">
                <a14:hiddenFill xmlns:a14="http://schemas.microsoft.com/office/drawing/2010/main" xmlns="">
                  <a:solidFill>
                    <a:srgbClr val="FFFFFF"/>
                  </a:solidFill>
                </a14:hiddenFill>
              </a:ext>
            </a:extLst>
          </p:spPr>
        </p:pic>
      </p:grpSp>
      <p:sp>
        <p:nvSpPr>
          <p:cNvPr id="124" name="Rectangle 123"/>
          <p:cNvSpPr/>
          <p:nvPr/>
        </p:nvSpPr>
        <p:spPr>
          <a:xfrm>
            <a:off x="1655764" y="1405239"/>
            <a:ext cx="1617891" cy="639913"/>
          </a:xfrm>
          <a:prstGeom prst="rect">
            <a:avLst/>
          </a:prstGeom>
          <a:noFill/>
          <a:ln w="9525" cap="flat" cmpd="sng" algn="ctr">
            <a:noFill/>
            <a:prstDash val="solid"/>
          </a:ln>
          <a:effectLst/>
        </p:spPr>
        <p:txBody>
          <a:bodyPr lIns="0" tIns="0" rIns="0" bIns="0" rtlCol="0" anchor="ctr"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218542" fontAlgn="base">
              <a:spcAft>
                <a:spcPct val="0"/>
              </a:spcAft>
            </a:pPr>
            <a:r>
              <a:rPr lang="en-US" sz="2000" dirty="0">
                <a:gradFill>
                  <a:gsLst>
                    <a:gs pos="0">
                      <a:schemeClr val="tx1"/>
                    </a:gs>
                    <a:gs pos="100000">
                      <a:schemeClr val="tx1"/>
                    </a:gs>
                  </a:gsLst>
                  <a:lin ang="5400000" scaled="0"/>
                </a:gradFill>
                <a:ea typeface="Kozuka Gothic Pro R" pitchFamily="34" charset="-128"/>
              </a:rPr>
              <a:t>Your Datacenter</a:t>
            </a:r>
          </a:p>
        </p:txBody>
      </p:sp>
      <p:sp>
        <p:nvSpPr>
          <p:cNvPr id="128" name="Rectangle 127"/>
          <p:cNvSpPr/>
          <p:nvPr/>
        </p:nvSpPr>
        <p:spPr>
          <a:xfrm>
            <a:off x="1635419" y="4408887"/>
            <a:ext cx="1638241" cy="380901"/>
          </a:xfrm>
          <a:prstGeom prst="rect">
            <a:avLst/>
          </a:prstGeom>
          <a:solidFill>
            <a:schemeClr val="tx2"/>
          </a:solidFill>
          <a:ln w="9525" cap="flat" cmpd="sng" algn="ctr">
            <a:noFill/>
            <a:prstDash val="solid"/>
          </a:ln>
          <a:effectLst/>
        </p:spPr>
        <p:txBody>
          <a:bodyPr lIns="91416" tIns="45709" rIns="91416" bIns="45709" rtlCol="0" anchor="ctr"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8642"/>
            <a:r>
              <a:rPr lang="en-US" sz="1466" dirty="0">
                <a:solidFill>
                  <a:schemeClr val="bg1"/>
                </a:solidFill>
                <a:ea typeface="Segoe UI" pitchFamily="34" charset="0"/>
                <a:cs typeface="Segoe UI" pitchFamily="34" charset="0"/>
              </a:rPr>
              <a:t>Virtualization</a:t>
            </a:r>
          </a:p>
        </p:txBody>
      </p:sp>
      <p:sp>
        <p:nvSpPr>
          <p:cNvPr id="129" name="Rectangle 128"/>
          <p:cNvSpPr/>
          <p:nvPr/>
        </p:nvSpPr>
        <p:spPr>
          <a:xfrm>
            <a:off x="1635419" y="3954187"/>
            <a:ext cx="1638241" cy="380901"/>
          </a:xfrm>
          <a:prstGeom prst="rect">
            <a:avLst/>
          </a:prstGeom>
          <a:solidFill>
            <a:schemeClr val="tx2"/>
          </a:solidFill>
          <a:ln w="9525" cap="flat" cmpd="sng" algn="ctr">
            <a:noFill/>
            <a:prstDash val="solid"/>
          </a:ln>
          <a:effectLst/>
        </p:spPr>
        <p:txBody>
          <a:bodyPr lIns="91416" tIns="45709" rIns="91416" bIns="45709" rtlCol="0" anchor="ctr"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8642"/>
            <a:r>
              <a:rPr lang="en-US" sz="1466" dirty="0">
                <a:solidFill>
                  <a:schemeClr val="bg1"/>
                </a:solidFill>
                <a:ea typeface="Segoe UI" pitchFamily="34" charset="0"/>
                <a:cs typeface="Segoe UI" pitchFamily="34" charset="0"/>
              </a:rPr>
              <a:t>O/S</a:t>
            </a:r>
          </a:p>
        </p:txBody>
      </p:sp>
      <p:sp>
        <p:nvSpPr>
          <p:cNvPr id="130" name="Rectangle 129"/>
          <p:cNvSpPr/>
          <p:nvPr/>
        </p:nvSpPr>
        <p:spPr>
          <a:xfrm>
            <a:off x="1635419" y="4863586"/>
            <a:ext cx="1638241" cy="380901"/>
          </a:xfrm>
          <a:prstGeom prst="rect">
            <a:avLst/>
          </a:prstGeom>
          <a:solidFill>
            <a:schemeClr val="tx2"/>
          </a:solidFill>
          <a:ln w="9525" cap="flat" cmpd="sng" algn="ctr">
            <a:noFill/>
            <a:prstDash val="solid"/>
          </a:ln>
          <a:effectLst/>
        </p:spPr>
        <p:txBody>
          <a:bodyPr lIns="91416" tIns="45709" rIns="91416" bIns="45709" rtlCol="0" anchor="ctr"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8642"/>
            <a:r>
              <a:rPr lang="en-US" sz="1466" dirty="0">
                <a:solidFill>
                  <a:schemeClr val="bg1"/>
                </a:solidFill>
                <a:ea typeface="Segoe UI" pitchFamily="34" charset="0"/>
                <a:cs typeface="Segoe UI" pitchFamily="34" charset="0"/>
              </a:rPr>
              <a:t>Hardware</a:t>
            </a:r>
          </a:p>
        </p:txBody>
      </p:sp>
      <p:sp>
        <p:nvSpPr>
          <p:cNvPr id="133" name="Rectangle 132"/>
          <p:cNvSpPr/>
          <p:nvPr/>
        </p:nvSpPr>
        <p:spPr>
          <a:xfrm>
            <a:off x="1635419" y="3499485"/>
            <a:ext cx="1638241" cy="380901"/>
          </a:xfrm>
          <a:prstGeom prst="rect">
            <a:avLst/>
          </a:prstGeom>
          <a:solidFill>
            <a:schemeClr val="tx2"/>
          </a:solidFill>
          <a:ln w="9525" cap="flat" cmpd="sng" algn="ctr">
            <a:noFill/>
            <a:prstDash val="solid"/>
          </a:ln>
          <a:effectLst/>
        </p:spPr>
        <p:txBody>
          <a:bodyPr lIns="0" tIns="45709" rIns="0" bIns="45709" rtlCol="0" anchor="ctr"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8642"/>
            <a:r>
              <a:rPr lang="en-US" sz="1466" dirty="0">
                <a:solidFill>
                  <a:schemeClr val="bg1"/>
                </a:solidFill>
                <a:ea typeface="Segoe UI" pitchFamily="34" charset="0"/>
                <a:cs typeface="Segoe UI" pitchFamily="34" charset="0"/>
              </a:rPr>
              <a:t>Network</a:t>
            </a:r>
          </a:p>
        </p:txBody>
      </p:sp>
      <p:sp>
        <p:nvSpPr>
          <p:cNvPr id="134" name="Rectangle 133"/>
          <p:cNvSpPr/>
          <p:nvPr/>
        </p:nvSpPr>
        <p:spPr>
          <a:xfrm>
            <a:off x="1635419" y="2573102"/>
            <a:ext cx="1638241" cy="380901"/>
          </a:xfrm>
          <a:prstGeom prst="rect">
            <a:avLst/>
          </a:prstGeom>
          <a:solidFill>
            <a:schemeClr val="tx2"/>
          </a:solidFill>
          <a:ln w="9525" cap="flat" cmpd="sng" algn="ctr">
            <a:noFill/>
            <a:prstDash val="solid"/>
          </a:ln>
          <a:effectLst/>
        </p:spPr>
        <p:txBody>
          <a:bodyPr lIns="91416" tIns="45709" rIns="91416" bIns="45709" rtlCol="0" anchor="ctr"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8642"/>
            <a:r>
              <a:rPr lang="en-US" sz="1466" dirty="0">
                <a:solidFill>
                  <a:schemeClr val="bg1"/>
                </a:solidFill>
                <a:ea typeface="Segoe UI" pitchFamily="34" charset="0"/>
                <a:cs typeface="Segoe UI" pitchFamily="34" charset="0"/>
              </a:rPr>
              <a:t>Data</a:t>
            </a:r>
          </a:p>
        </p:txBody>
      </p:sp>
      <p:sp>
        <p:nvSpPr>
          <p:cNvPr id="135" name="Rectangle 134"/>
          <p:cNvSpPr/>
          <p:nvPr/>
        </p:nvSpPr>
        <p:spPr>
          <a:xfrm>
            <a:off x="1635419" y="2118402"/>
            <a:ext cx="1638241" cy="380901"/>
          </a:xfrm>
          <a:prstGeom prst="rect">
            <a:avLst/>
          </a:prstGeom>
          <a:solidFill>
            <a:schemeClr val="tx2"/>
          </a:solidFill>
          <a:ln w="9525" cap="flat" cmpd="sng" algn="ctr">
            <a:noFill/>
            <a:prstDash val="solid"/>
          </a:ln>
          <a:effectLst/>
        </p:spPr>
        <p:txBody>
          <a:bodyPr lIns="91416" tIns="45709" rIns="91416" bIns="45709" rtlCol="0" anchor="ctr"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8642"/>
            <a:r>
              <a:rPr lang="en-US" sz="1466" dirty="0">
                <a:solidFill>
                  <a:schemeClr val="bg1"/>
                </a:solidFill>
                <a:ea typeface="Segoe UI" pitchFamily="34" charset="0"/>
                <a:cs typeface="Segoe UI" pitchFamily="34" charset="0"/>
              </a:rPr>
              <a:t>Applications</a:t>
            </a:r>
          </a:p>
        </p:txBody>
      </p:sp>
      <p:sp>
        <p:nvSpPr>
          <p:cNvPr id="136" name="Rectangle 135"/>
          <p:cNvSpPr/>
          <p:nvPr/>
        </p:nvSpPr>
        <p:spPr>
          <a:xfrm>
            <a:off x="1635418" y="3044785"/>
            <a:ext cx="1638241" cy="380901"/>
          </a:xfrm>
          <a:prstGeom prst="rect">
            <a:avLst/>
          </a:prstGeom>
          <a:solidFill>
            <a:schemeClr val="tx2"/>
          </a:solidFill>
          <a:ln w="9525" cap="flat" cmpd="sng" algn="ctr">
            <a:noFill/>
            <a:prstDash val="solid"/>
          </a:ln>
          <a:effectLst/>
        </p:spPr>
        <p:txBody>
          <a:bodyPr lIns="91416" tIns="45709" rIns="91416" bIns="45709" rtlCol="0" anchor="ctr"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8642"/>
            <a:r>
              <a:rPr lang="en-US" sz="1466" dirty="0">
                <a:solidFill>
                  <a:schemeClr val="bg1"/>
                </a:solidFill>
                <a:ea typeface="Segoe UI" pitchFamily="34" charset="0"/>
                <a:cs typeface="Segoe UI" pitchFamily="34" charset="0"/>
              </a:rPr>
              <a:t>Firewall</a:t>
            </a:r>
          </a:p>
        </p:txBody>
      </p:sp>
      <p:sp>
        <p:nvSpPr>
          <p:cNvPr id="170" name="Rectangle 169"/>
          <p:cNvSpPr/>
          <p:nvPr/>
        </p:nvSpPr>
        <p:spPr>
          <a:xfrm>
            <a:off x="9361857" y="1406623"/>
            <a:ext cx="1638240" cy="639913"/>
          </a:xfrm>
          <a:prstGeom prst="rect">
            <a:avLst/>
          </a:prstGeom>
          <a:noFill/>
          <a:ln w="9525" cap="flat" cmpd="sng" algn="ctr">
            <a:noFill/>
            <a:prstDash val="solid"/>
          </a:ln>
          <a:effectLst/>
        </p:spPr>
        <p:txBody>
          <a:bodyPr lIns="91416" tIns="0" rIns="91416" bIns="0" rtlCol="0" anchor="ctr"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218542" fontAlgn="base">
              <a:spcAft>
                <a:spcPct val="0"/>
              </a:spcAft>
            </a:pPr>
            <a:r>
              <a:rPr lang="en-US" sz="2000" dirty="0">
                <a:gradFill>
                  <a:gsLst>
                    <a:gs pos="0">
                      <a:schemeClr val="tx1"/>
                    </a:gs>
                    <a:gs pos="100000">
                      <a:schemeClr val="tx1"/>
                    </a:gs>
                  </a:gsLst>
                  <a:lin ang="5400000" scaled="0"/>
                </a:gradFill>
                <a:ea typeface="Kozuka Gothic Pro R" pitchFamily="34" charset="-128"/>
              </a:rPr>
              <a:t>Web </a:t>
            </a:r>
            <a:br>
              <a:rPr lang="en-US" sz="2000" dirty="0">
                <a:gradFill>
                  <a:gsLst>
                    <a:gs pos="0">
                      <a:schemeClr val="tx1"/>
                    </a:gs>
                    <a:gs pos="100000">
                      <a:schemeClr val="tx1"/>
                    </a:gs>
                  </a:gsLst>
                  <a:lin ang="5400000" scaled="0"/>
                </a:gradFill>
                <a:ea typeface="Kozuka Gothic Pro R" pitchFamily="34" charset="-128"/>
              </a:rPr>
            </a:br>
            <a:r>
              <a:rPr lang="en-US" sz="2000" dirty="0">
                <a:gradFill>
                  <a:gsLst>
                    <a:gs pos="0">
                      <a:schemeClr val="tx1"/>
                    </a:gs>
                    <a:gs pos="100000">
                      <a:schemeClr val="tx1"/>
                    </a:gs>
                  </a:gsLst>
                  <a:lin ang="5400000" scaled="0"/>
                </a:gradFill>
                <a:ea typeface="Kozuka Gothic Pro R" pitchFamily="34" charset="-128"/>
              </a:rPr>
              <a:t>Sites</a:t>
            </a:r>
          </a:p>
        </p:txBody>
      </p:sp>
      <p:sp>
        <p:nvSpPr>
          <p:cNvPr id="180" name="Rectangle 179"/>
          <p:cNvSpPr/>
          <p:nvPr/>
        </p:nvSpPr>
        <p:spPr>
          <a:xfrm>
            <a:off x="9361857" y="2119786"/>
            <a:ext cx="1638240" cy="380901"/>
          </a:xfrm>
          <a:prstGeom prst="rect">
            <a:avLst/>
          </a:prstGeom>
          <a:solidFill>
            <a:schemeClr val="accent2"/>
          </a:solidFill>
          <a:ln w="9525" cap="flat" cmpd="sng" algn="ctr">
            <a:noFill/>
            <a:prstDash val="solid"/>
          </a:ln>
          <a:effectLst/>
        </p:spPr>
        <p:txBody>
          <a:bodyPr lIns="0" tIns="45709" rIns="0" bIns="45709" rtlCol="0" anchor="ctr" anchorCtr="0"/>
          <a:lstStyle/>
          <a:p>
            <a:pPr algn="ctr" defTabSz="1218642"/>
            <a:r>
              <a:rPr lang="en-US" sz="1466" dirty="0">
                <a:gradFill>
                  <a:gsLst>
                    <a:gs pos="0">
                      <a:srgbClr val="FFFFFF"/>
                    </a:gs>
                    <a:gs pos="100000">
                      <a:srgbClr val="FFFFFF"/>
                    </a:gs>
                  </a:gsLst>
                  <a:lin ang="5400000" scaled="0"/>
                </a:gradFill>
                <a:ea typeface="Segoe UI" pitchFamily="34" charset="0"/>
                <a:cs typeface="Segoe UI" pitchFamily="34" charset="0"/>
              </a:rPr>
              <a:t>Applications</a:t>
            </a:r>
          </a:p>
        </p:txBody>
      </p:sp>
      <p:sp>
        <p:nvSpPr>
          <p:cNvPr id="182" name="Rectangle 181"/>
          <p:cNvSpPr/>
          <p:nvPr/>
        </p:nvSpPr>
        <p:spPr>
          <a:xfrm>
            <a:off x="9361857" y="2574486"/>
            <a:ext cx="1638240" cy="380901"/>
          </a:xfrm>
          <a:prstGeom prst="rect">
            <a:avLst/>
          </a:prstGeom>
          <a:solidFill>
            <a:schemeClr val="accent2"/>
          </a:solidFill>
          <a:ln w="9525" cap="flat" cmpd="sng" algn="ctr">
            <a:noFill/>
            <a:prstDash val="solid"/>
          </a:ln>
          <a:effectLst/>
        </p:spPr>
        <p:txBody>
          <a:bodyPr lIns="0" tIns="45709" rIns="0" bIns="45709" rtlCol="0" anchor="ctr" anchorCtr="0"/>
          <a:lstStyle/>
          <a:p>
            <a:pPr algn="ctr" defTabSz="1218642"/>
            <a:r>
              <a:rPr lang="en-US" sz="1466" dirty="0">
                <a:gradFill>
                  <a:gsLst>
                    <a:gs pos="0">
                      <a:srgbClr val="FFFFFF"/>
                    </a:gs>
                    <a:gs pos="100000">
                      <a:srgbClr val="FFFFFF"/>
                    </a:gs>
                  </a:gsLst>
                  <a:lin ang="5400000" scaled="0"/>
                </a:gradFill>
                <a:ea typeface="Segoe UI" pitchFamily="34" charset="0"/>
                <a:cs typeface="Segoe UI" pitchFamily="34" charset="0"/>
              </a:rPr>
              <a:t>Data</a:t>
            </a:r>
          </a:p>
        </p:txBody>
      </p:sp>
      <p:sp>
        <p:nvSpPr>
          <p:cNvPr id="154" name="Rectangle 153"/>
          <p:cNvSpPr/>
          <p:nvPr/>
        </p:nvSpPr>
        <p:spPr>
          <a:xfrm>
            <a:off x="6805289" y="1406623"/>
            <a:ext cx="1638240" cy="639913"/>
          </a:xfrm>
          <a:prstGeom prst="rect">
            <a:avLst/>
          </a:prstGeom>
          <a:noFill/>
          <a:ln w="9525" cap="flat" cmpd="sng" algn="ctr">
            <a:noFill/>
            <a:prstDash val="solid"/>
          </a:ln>
          <a:effectLst/>
        </p:spPr>
        <p:txBody>
          <a:bodyPr lIns="91416" tIns="0" rIns="91416" bIns="0" rtlCol="0" anchor="ctr"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218542" fontAlgn="base">
              <a:spcAft>
                <a:spcPct val="0"/>
              </a:spcAft>
            </a:pPr>
            <a:r>
              <a:rPr lang="en-US" sz="2000" dirty="0">
                <a:gradFill>
                  <a:gsLst>
                    <a:gs pos="0">
                      <a:schemeClr val="tx1"/>
                    </a:gs>
                    <a:gs pos="100000">
                      <a:schemeClr val="tx1"/>
                    </a:gs>
                  </a:gsLst>
                  <a:lin ang="5400000" scaled="0"/>
                </a:gradFill>
                <a:ea typeface="Kozuka Gothic Pro R" pitchFamily="34" charset="-128"/>
              </a:rPr>
              <a:t>Cloud Services</a:t>
            </a:r>
            <a:endParaRPr lang="en-US" sz="1600" dirty="0">
              <a:gradFill>
                <a:gsLst>
                  <a:gs pos="0">
                    <a:schemeClr val="tx1"/>
                  </a:gs>
                  <a:gs pos="100000">
                    <a:schemeClr val="tx1"/>
                  </a:gs>
                </a:gsLst>
                <a:lin ang="5400000" scaled="0"/>
              </a:gradFill>
              <a:ea typeface="Kozuka Gothic Pro R" pitchFamily="34" charset="-128"/>
            </a:endParaRPr>
          </a:p>
        </p:txBody>
      </p:sp>
      <p:sp>
        <p:nvSpPr>
          <p:cNvPr id="166" name="Rectangle 165"/>
          <p:cNvSpPr/>
          <p:nvPr/>
        </p:nvSpPr>
        <p:spPr>
          <a:xfrm>
            <a:off x="6805288" y="2119789"/>
            <a:ext cx="1638240" cy="380901"/>
          </a:xfrm>
          <a:prstGeom prst="rect">
            <a:avLst/>
          </a:prstGeom>
          <a:solidFill>
            <a:schemeClr val="accent1"/>
          </a:solidFill>
          <a:ln w="9525" cap="flat" cmpd="sng" algn="ctr">
            <a:noFill/>
            <a:prstDash val="solid"/>
          </a:ln>
          <a:effectLst/>
        </p:spPr>
        <p:txBody>
          <a:bodyPr lIns="91416" tIns="45709" rIns="91416" bIns="45709" rtlCol="0" anchor="ctr" anchorCtr="0"/>
          <a:lstStyle/>
          <a:p>
            <a:pPr algn="ctr" defTabSz="1218642"/>
            <a:r>
              <a:rPr lang="en-US" sz="1466" dirty="0">
                <a:gradFill>
                  <a:gsLst>
                    <a:gs pos="0">
                      <a:srgbClr val="FFFFFF"/>
                    </a:gs>
                    <a:gs pos="100000">
                      <a:srgbClr val="FFFFFF"/>
                    </a:gs>
                  </a:gsLst>
                  <a:lin ang="5400000" scaled="0"/>
                </a:gradFill>
                <a:ea typeface="Segoe UI" pitchFamily="34" charset="0"/>
                <a:cs typeface="Segoe UI" pitchFamily="34" charset="0"/>
              </a:rPr>
              <a:t>Applications</a:t>
            </a:r>
          </a:p>
        </p:txBody>
      </p:sp>
      <p:sp>
        <p:nvSpPr>
          <p:cNvPr id="167" name="Rectangle 166"/>
          <p:cNvSpPr/>
          <p:nvPr/>
        </p:nvSpPr>
        <p:spPr>
          <a:xfrm>
            <a:off x="6805288" y="3052050"/>
            <a:ext cx="1638240" cy="380901"/>
          </a:xfrm>
          <a:prstGeom prst="rect">
            <a:avLst/>
          </a:prstGeom>
          <a:solidFill>
            <a:schemeClr val="accent1"/>
          </a:solidFill>
          <a:ln w="9525" cap="flat" cmpd="sng" algn="ctr">
            <a:noFill/>
            <a:prstDash val="solid"/>
          </a:ln>
          <a:effectLst/>
        </p:spPr>
        <p:txBody>
          <a:bodyPr lIns="0" tIns="45709" rIns="0" bIns="45709" rtlCol="0" anchor="ctr" anchorCtr="0"/>
          <a:lstStyle/>
          <a:p>
            <a:pPr algn="ctr" defTabSz="1218642"/>
            <a:r>
              <a:rPr lang="en-US" sz="1466" dirty="0">
                <a:gradFill>
                  <a:gsLst>
                    <a:gs pos="0">
                      <a:srgbClr val="FFFFFF"/>
                    </a:gs>
                    <a:gs pos="100000">
                      <a:srgbClr val="FFFFFF"/>
                    </a:gs>
                  </a:gsLst>
                  <a:lin ang="5400000" scaled="0"/>
                </a:gradFill>
                <a:ea typeface="Segoe UI" pitchFamily="34" charset="0"/>
                <a:cs typeface="Segoe UI" pitchFamily="34" charset="0"/>
              </a:rPr>
              <a:t>Firewall Rules</a:t>
            </a:r>
          </a:p>
        </p:txBody>
      </p:sp>
      <p:sp>
        <p:nvSpPr>
          <p:cNvPr id="168" name="Rectangle 167"/>
          <p:cNvSpPr/>
          <p:nvPr/>
        </p:nvSpPr>
        <p:spPr>
          <a:xfrm>
            <a:off x="6805288" y="2574489"/>
            <a:ext cx="1638240" cy="380901"/>
          </a:xfrm>
          <a:prstGeom prst="rect">
            <a:avLst/>
          </a:prstGeom>
          <a:solidFill>
            <a:schemeClr val="accent1"/>
          </a:solidFill>
          <a:ln w="9525" cap="flat" cmpd="sng" algn="ctr">
            <a:noFill/>
            <a:prstDash val="solid"/>
          </a:ln>
          <a:effectLst/>
        </p:spPr>
        <p:txBody>
          <a:bodyPr lIns="91416" tIns="45709" rIns="91416" bIns="45709" rtlCol="0" anchor="ctr" anchorCtr="0"/>
          <a:lstStyle/>
          <a:p>
            <a:pPr algn="ctr" defTabSz="1218642"/>
            <a:r>
              <a:rPr lang="en-US" sz="1466" dirty="0">
                <a:gradFill>
                  <a:gsLst>
                    <a:gs pos="0">
                      <a:srgbClr val="FFFFFF"/>
                    </a:gs>
                    <a:gs pos="100000">
                      <a:srgbClr val="FFFFFF"/>
                    </a:gs>
                  </a:gsLst>
                  <a:lin ang="5400000" scaled="0"/>
                </a:gradFill>
                <a:ea typeface="Segoe UI" pitchFamily="34" charset="0"/>
                <a:cs typeface="Segoe UI" pitchFamily="34" charset="0"/>
              </a:rPr>
              <a:t>Data</a:t>
            </a:r>
          </a:p>
        </p:txBody>
      </p:sp>
      <p:sp>
        <p:nvSpPr>
          <p:cNvPr id="77" name="Rectangle 76"/>
          <p:cNvSpPr/>
          <p:nvPr/>
        </p:nvSpPr>
        <p:spPr>
          <a:xfrm>
            <a:off x="6805288" y="3518984"/>
            <a:ext cx="1638240" cy="380901"/>
          </a:xfrm>
          <a:prstGeom prst="rect">
            <a:avLst/>
          </a:prstGeom>
          <a:solidFill>
            <a:schemeClr val="accent1"/>
          </a:solidFill>
          <a:ln w="9525" cap="flat" cmpd="sng" algn="ctr">
            <a:noFill/>
            <a:prstDash val="solid"/>
          </a:ln>
          <a:effectLst/>
        </p:spPr>
        <p:txBody>
          <a:bodyPr lIns="0" tIns="45709" rIns="0" bIns="45709" rtlCol="0" anchor="ctr" anchorCtr="0"/>
          <a:lstStyle/>
          <a:p>
            <a:pPr algn="ctr" defTabSz="1218642"/>
            <a:r>
              <a:rPr lang="en-US" sz="1466" dirty="0">
                <a:gradFill>
                  <a:gsLst>
                    <a:gs pos="0">
                      <a:srgbClr val="FFFFFF"/>
                    </a:gs>
                    <a:gs pos="100000">
                      <a:srgbClr val="FFFFFF"/>
                    </a:gs>
                  </a:gsLst>
                  <a:lin ang="5400000" scaled="0"/>
                </a:gradFill>
                <a:ea typeface="Segoe UI" pitchFamily="34" charset="0"/>
                <a:cs typeface="Segoe UI" pitchFamily="34" charset="0"/>
              </a:rPr>
              <a:t>Virtual Network</a:t>
            </a:r>
          </a:p>
        </p:txBody>
      </p:sp>
      <p:sp>
        <p:nvSpPr>
          <p:cNvPr id="138" name="Rectangle 137"/>
          <p:cNvSpPr/>
          <p:nvPr/>
        </p:nvSpPr>
        <p:spPr>
          <a:xfrm>
            <a:off x="4255709" y="1406623"/>
            <a:ext cx="1638241" cy="639913"/>
          </a:xfrm>
          <a:prstGeom prst="rect">
            <a:avLst/>
          </a:prstGeom>
          <a:noFill/>
          <a:ln w="9525" cap="flat" cmpd="sng" algn="ctr">
            <a:noFill/>
            <a:prstDash val="solid"/>
          </a:ln>
          <a:effectLst/>
        </p:spPr>
        <p:txBody>
          <a:bodyPr lIns="91416" tIns="0" rIns="91416" bIns="0" rtlCol="0" anchor="ctr"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218542" fontAlgn="base">
              <a:spcAft>
                <a:spcPct val="0"/>
              </a:spcAft>
            </a:pPr>
            <a:r>
              <a:rPr lang="en-US" sz="2000" dirty="0">
                <a:gradFill>
                  <a:gsLst>
                    <a:gs pos="0">
                      <a:schemeClr val="tx1"/>
                    </a:gs>
                    <a:gs pos="100000">
                      <a:schemeClr val="tx1"/>
                    </a:gs>
                  </a:gsLst>
                  <a:lin ang="5400000" scaled="0"/>
                </a:gradFill>
                <a:ea typeface="Kozuka Gothic Pro R" pitchFamily="34" charset="-128"/>
              </a:rPr>
              <a:t>Virtual Machines</a:t>
            </a:r>
            <a:endParaRPr lang="en-US" sz="1600" dirty="0">
              <a:gradFill>
                <a:gsLst>
                  <a:gs pos="0">
                    <a:schemeClr val="tx1"/>
                  </a:gs>
                  <a:gs pos="100000">
                    <a:schemeClr val="tx1"/>
                  </a:gs>
                </a:gsLst>
                <a:lin ang="5400000" scaled="0"/>
              </a:gradFill>
              <a:ea typeface="Kozuka Gothic Pro R" pitchFamily="34" charset="-128"/>
            </a:endParaRPr>
          </a:p>
        </p:txBody>
      </p:sp>
      <p:sp>
        <p:nvSpPr>
          <p:cNvPr id="149" name="Rectangle 148"/>
          <p:cNvSpPr/>
          <p:nvPr/>
        </p:nvSpPr>
        <p:spPr>
          <a:xfrm>
            <a:off x="4255709" y="3500868"/>
            <a:ext cx="1638241" cy="380901"/>
          </a:xfrm>
          <a:prstGeom prst="rect">
            <a:avLst/>
          </a:prstGeom>
          <a:solidFill>
            <a:schemeClr val="accent5"/>
          </a:solidFill>
          <a:ln w="9525" cap="flat" cmpd="sng" algn="ctr">
            <a:noFill/>
            <a:prstDash val="solid"/>
          </a:ln>
          <a:effectLst/>
        </p:spPr>
        <p:txBody>
          <a:bodyPr lIns="0" tIns="45709" rIns="0" bIns="45709" rtlCol="0" anchor="ctr"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1218642"/>
            <a:r>
              <a:rPr lang="en-US" sz="1466" dirty="0">
                <a:gradFill>
                  <a:gsLst>
                    <a:gs pos="0">
                      <a:srgbClr val="FFFFFF"/>
                    </a:gs>
                    <a:gs pos="100000">
                      <a:srgbClr val="FFFFFF"/>
                    </a:gs>
                  </a:gsLst>
                  <a:lin ang="5400000" scaled="0"/>
                </a:gradFill>
                <a:ea typeface="Segoe UI" pitchFamily="34" charset="0"/>
                <a:cs typeface="Segoe UI" pitchFamily="34" charset="0"/>
              </a:rPr>
              <a:t>Virtual Network</a:t>
            </a:r>
          </a:p>
        </p:txBody>
      </p:sp>
      <p:sp>
        <p:nvSpPr>
          <p:cNvPr id="150" name="Rectangle 149"/>
          <p:cNvSpPr/>
          <p:nvPr/>
        </p:nvSpPr>
        <p:spPr>
          <a:xfrm>
            <a:off x="4255709" y="2574489"/>
            <a:ext cx="1638241" cy="380901"/>
          </a:xfrm>
          <a:prstGeom prst="rect">
            <a:avLst/>
          </a:prstGeom>
          <a:solidFill>
            <a:schemeClr val="accent5"/>
          </a:solidFill>
          <a:ln w="9525" cap="flat" cmpd="sng" algn="ctr">
            <a:noFill/>
            <a:prstDash val="solid"/>
          </a:ln>
          <a:effectLst/>
        </p:spPr>
        <p:txBody>
          <a:bodyPr lIns="91416" tIns="45709" rIns="91416" bIns="45709" rtlCol="0" anchor="ctr" anchorCtr="0"/>
          <a:lstStyle/>
          <a:p>
            <a:pPr algn="ctr" defTabSz="1218642"/>
            <a:r>
              <a:rPr lang="en-US" sz="1466" dirty="0">
                <a:gradFill>
                  <a:gsLst>
                    <a:gs pos="0">
                      <a:srgbClr val="FFFFFF"/>
                    </a:gs>
                    <a:gs pos="100000">
                      <a:srgbClr val="FFFFFF"/>
                    </a:gs>
                  </a:gsLst>
                  <a:lin ang="5400000" scaled="0"/>
                </a:gradFill>
                <a:ea typeface="Segoe UI" pitchFamily="34" charset="0"/>
                <a:cs typeface="Segoe UI" pitchFamily="34" charset="0"/>
              </a:rPr>
              <a:t>Data</a:t>
            </a:r>
          </a:p>
        </p:txBody>
      </p:sp>
      <p:sp>
        <p:nvSpPr>
          <p:cNvPr id="151" name="Rectangle 150"/>
          <p:cNvSpPr/>
          <p:nvPr/>
        </p:nvSpPr>
        <p:spPr>
          <a:xfrm>
            <a:off x="4255709" y="2119790"/>
            <a:ext cx="1638241" cy="380901"/>
          </a:xfrm>
          <a:prstGeom prst="rect">
            <a:avLst/>
          </a:prstGeom>
          <a:solidFill>
            <a:schemeClr val="accent5"/>
          </a:solidFill>
          <a:ln w="9525" cap="flat" cmpd="sng" algn="ctr">
            <a:noFill/>
            <a:prstDash val="solid"/>
          </a:ln>
          <a:effectLst/>
        </p:spPr>
        <p:txBody>
          <a:bodyPr lIns="91416" tIns="45709" rIns="91416" bIns="45709" rtlCol="0" anchor="ctr" anchorCtr="0"/>
          <a:lstStyle/>
          <a:p>
            <a:pPr algn="ctr" defTabSz="1218642"/>
            <a:r>
              <a:rPr lang="en-US" sz="1466" dirty="0">
                <a:gradFill>
                  <a:gsLst>
                    <a:gs pos="0">
                      <a:srgbClr val="FFFFFF"/>
                    </a:gs>
                    <a:gs pos="100000">
                      <a:srgbClr val="FFFFFF"/>
                    </a:gs>
                  </a:gsLst>
                  <a:lin ang="5400000" scaled="0"/>
                </a:gradFill>
                <a:ea typeface="Segoe UI" pitchFamily="34" charset="0"/>
                <a:cs typeface="Segoe UI" pitchFamily="34" charset="0"/>
              </a:rPr>
              <a:t>Applications</a:t>
            </a:r>
          </a:p>
        </p:txBody>
      </p:sp>
      <p:sp>
        <p:nvSpPr>
          <p:cNvPr id="152" name="Rectangle 151"/>
          <p:cNvSpPr/>
          <p:nvPr/>
        </p:nvSpPr>
        <p:spPr>
          <a:xfrm>
            <a:off x="4255709" y="3046169"/>
            <a:ext cx="1638241" cy="380901"/>
          </a:xfrm>
          <a:prstGeom prst="rect">
            <a:avLst/>
          </a:prstGeom>
          <a:solidFill>
            <a:schemeClr val="accent5"/>
          </a:solidFill>
          <a:ln w="9525" cap="flat" cmpd="sng" algn="ctr">
            <a:noFill/>
            <a:prstDash val="solid"/>
          </a:ln>
          <a:effectLst/>
        </p:spPr>
        <p:txBody>
          <a:bodyPr lIns="91416" tIns="45709" rIns="91416" bIns="45709" rtlCol="0" anchor="ctr" anchorCtr="0"/>
          <a:lstStyle/>
          <a:p>
            <a:pPr algn="ctr" defTabSz="1218642"/>
            <a:r>
              <a:rPr lang="en-US" sz="1466" dirty="0">
                <a:gradFill>
                  <a:gsLst>
                    <a:gs pos="0">
                      <a:srgbClr val="FFFFFF"/>
                    </a:gs>
                    <a:gs pos="100000">
                      <a:srgbClr val="FFFFFF"/>
                    </a:gs>
                  </a:gsLst>
                  <a:lin ang="5400000" scaled="0"/>
                </a:gradFill>
                <a:ea typeface="Segoe UI" pitchFamily="34" charset="0"/>
                <a:cs typeface="Segoe UI" pitchFamily="34" charset="0"/>
              </a:rPr>
              <a:t>Firewall Rules</a:t>
            </a:r>
          </a:p>
        </p:txBody>
      </p:sp>
      <p:sp>
        <p:nvSpPr>
          <p:cNvPr id="71" name="Rectangle 70"/>
          <p:cNvSpPr/>
          <p:nvPr/>
        </p:nvSpPr>
        <p:spPr>
          <a:xfrm>
            <a:off x="4255709" y="3955569"/>
            <a:ext cx="1638241" cy="380901"/>
          </a:xfrm>
          <a:prstGeom prst="rect">
            <a:avLst/>
          </a:prstGeom>
          <a:solidFill>
            <a:schemeClr val="accent5"/>
          </a:solidFill>
          <a:ln w="9525" cap="flat" cmpd="sng" algn="ctr">
            <a:noFill/>
            <a:prstDash val="solid"/>
          </a:ln>
          <a:effectLst/>
        </p:spPr>
        <p:txBody>
          <a:bodyPr lIns="91416" tIns="45709" rIns="91416" bIns="45709" rtlCol="0" anchor="ctr" anchorCtr="0"/>
          <a:lstStyle/>
          <a:p>
            <a:pPr algn="ctr" defTabSz="1218642"/>
            <a:r>
              <a:rPr lang="en-US" sz="1466" dirty="0">
                <a:gradFill>
                  <a:gsLst>
                    <a:gs pos="0">
                      <a:srgbClr val="FFFFFF"/>
                    </a:gs>
                    <a:gs pos="100000">
                      <a:srgbClr val="FFFFFF"/>
                    </a:gs>
                  </a:gsLst>
                  <a:lin ang="5400000" scaled="0"/>
                </a:gradFill>
                <a:ea typeface="Segoe UI" pitchFamily="34" charset="0"/>
                <a:cs typeface="Segoe UI" pitchFamily="34" charset="0"/>
              </a:rPr>
              <a:t>O/S</a:t>
            </a:r>
          </a:p>
        </p:txBody>
      </p:sp>
      <p:sp>
        <p:nvSpPr>
          <p:cNvPr id="41" name="Pentagon 40"/>
          <p:cNvSpPr/>
          <p:nvPr/>
        </p:nvSpPr>
        <p:spPr bwMode="auto">
          <a:xfrm>
            <a:off x="595589" y="5952814"/>
            <a:ext cx="10858791" cy="675756"/>
          </a:xfrm>
          <a:prstGeom prst="homePlat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9" tIns="45709" rIns="45709" bIns="45709" numCol="1" spcCol="0" rtlCol="0" fromWordArt="0" anchor="ctr" anchorCtr="0" forceAA="0" compatLnSpc="1">
            <a:prstTxWarp prst="textNoShape">
              <a:avLst/>
            </a:prstTxWarp>
            <a:noAutofit/>
          </a:bodyPr>
          <a:lstStyle/>
          <a:p>
            <a:pPr algn="ctr" defTabSz="913878" fontAlgn="base">
              <a:spcBef>
                <a:spcPct val="0"/>
              </a:spcBef>
              <a:spcAft>
                <a:spcPct val="0"/>
              </a:spcAft>
            </a:pPr>
            <a:r>
              <a:rPr lang="en-US" sz="3199" dirty="0">
                <a:gradFill>
                  <a:gsLst>
                    <a:gs pos="0">
                      <a:srgbClr val="FFFFFF"/>
                    </a:gs>
                    <a:gs pos="100000">
                      <a:srgbClr val="FFFFFF"/>
                    </a:gs>
                  </a:gsLst>
                  <a:lin ang="5400000" scaled="0"/>
                </a:gradFill>
                <a:ea typeface="Segoe UI" pitchFamily="34" charset="0"/>
                <a:cs typeface="Segoe UI" pitchFamily="34" charset="0"/>
              </a:rPr>
              <a:t>Focus on the Application</a:t>
            </a:r>
          </a:p>
        </p:txBody>
      </p:sp>
      <p:pic>
        <p:nvPicPr>
          <p:cNvPr id="1026" name="Picture 2" descr="C:\Users\Jonahs\Dropbox\Critical Resources\Helveticons Basic\Png\512x512\Company 512x512.png"/>
          <p:cNvPicPr>
            <a:picLocks noChangeAspect="1" noChangeArrowheads="1"/>
          </p:cNvPicPr>
          <p:nvPr/>
        </p:nvPicPr>
        <p:blipFill>
          <a:blip r:embed="rId5" cstate="print">
            <a:duotone>
              <a:prstClr val="black"/>
              <a:schemeClr val="bg2">
                <a:lumMod val="10000"/>
                <a:tint val="45000"/>
                <a:satMod val="400000"/>
              </a:schemeClr>
            </a:duotone>
            <a:extLst>
              <a:ext uri="{28A0092B-C50C-407E-A947-70E740481C1C}">
                <a14:useLocalDpi xmlns:a14="http://schemas.microsoft.com/office/drawing/2010/main" val="0"/>
              </a:ext>
            </a:extLst>
          </a:blip>
          <a:srcRect/>
          <a:stretch>
            <a:fillRect/>
          </a:stretch>
        </p:blipFill>
        <p:spPr bwMode="auto">
          <a:xfrm>
            <a:off x="550454" y="4765844"/>
            <a:ext cx="1025624" cy="1025356"/>
          </a:xfrm>
          <a:prstGeom prst="rect">
            <a:avLst/>
          </a:prstGeom>
          <a:noFill/>
          <a:extLst>
            <a:ext uri="{909E8E84-426E-40dd-AFC4-6F175D3DCCD1}">
              <a14:hiddenFill xmlns:a14="http://schemas.microsoft.com/office/drawing/2010/main" xmlns="">
                <a:solidFill>
                  <a:srgbClr val="FFFFFF"/>
                </a:solidFill>
              </a14:hiddenFill>
            </a:ext>
          </a:extLst>
        </p:spPr>
      </p:pic>
      <p:cxnSp>
        <p:nvCxnSpPr>
          <p:cNvPr id="4" name="Straight Connector 3"/>
          <p:cNvCxnSpPr/>
          <p:nvPr/>
        </p:nvCxnSpPr>
        <p:spPr>
          <a:xfrm>
            <a:off x="3579812" y="921805"/>
            <a:ext cx="0" cy="4771441"/>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 name="Left Brace 2"/>
          <p:cNvSpPr/>
          <p:nvPr/>
        </p:nvSpPr>
        <p:spPr>
          <a:xfrm rot="5400000">
            <a:off x="7338850" y="-1469327"/>
            <a:ext cx="444877" cy="5239390"/>
          </a:xfrm>
          <a:prstGeom prst="leftBrac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lIns="91416" tIns="45709" rIns="91416" bIns="45709" rtlCol="0" anchor="ctr"/>
          <a:lstStyle/>
          <a:p>
            <a:pPr algn="ctr"/>
            <a:endParaRPr lang="en-US" sz="3199"/>
          </a:p>
        </p:txBody>
      </p:sp>
      <p:sp>
        <p:nvSpPr>
          <p:cNvPr id="38" name="Rectangle 37"/>
          <p:cNvSpPr/>
          <p:nvPr/>
        </p:nvSpPr>
        <p:spPr>
          <a:xfrm>
            <a:off x="6244400" y="394339"/>
            <a:ext cx="2647297" cy="639913"/>
          </a:xfrm>
          <a:prstGeom prst="rect">
            <a:avLst/>
          </a:prstGeom>
          <a:noFill/>
          <a:ln w="9525" cap="flat" cmpd="sng" algn="ctr">
            <a:noFill/>
            <a:prstDash val="solid"/>
          </a:ln>
          <a:effectLst/>
        </p:spPr>
        <p:txBody>
          <a:bodyPr lIns="0" tIns="0" rIns="0" bIns="0" rtlCol="0" anchor="ctr"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218542" fontAlgn="base">
              <a:spcAft>
                <a:spcPct val="0"/>
              </a:spcAft>
            </a:pPr>
            <a:r>
              <a:rPr lang="en-US" sz="2000" dirty="0">
                <a:gradFill>
                  <a:gsLst>
                    <a:gs pos="0">
                      <a:schemeClr val="tx1"/>
                    </a:gs>
                    <a:gs pos="100000">
                      <a:schemeClr val="tx1"/>
                    </a:gs>
                  </a:gsLst>
                  <a:lin ang="5400000" scaled="0"/>
                </a:gradFill>
                <a:ea typeface="Kozuka Gothic Pro R" pitchFamily="34" charset="-128"/>
              </a:rPr>
              <a:t>Windows Azure</a:t>
            </a:r>
          </a:p>
        </p:txBody>
      </p:sp>
    </p:spTree>
    <p:extLst>
      <p:ext uri="{BB962C8B-B14F-4D97-AF65-F5344CB8AC3E}">
        <p14:creationId xmlns:p14="http://schemas.microsoft.com/office/powerpoint/2010/main" val="2027616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24"/>
                                        </p:tgtEl>
                                        <p:attrNameLst>
                                          <p:attrName>style.visibility</p:attrName>
                                        </p:attrNameLst>
                                      </p:cBhvr>
                                      <p:to>
                                        <p:strVal val="visible"/>
                                      </p:to>
                                    </p:set>
                                    <p:animEffect transition="in" filter="fade">
                                      <p:cBhvr>
                                        <p:cTn id="19" dur="500"/>
                                        <p:tgtEl>
                                          <p:spTgt spid="124"/>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500"/>
                                        <p:tgtEl>
                                          <p:spTgt spid="3"/>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38"/>
                                        </p:tgtEl>
                                        <p:attrNameLst>
                                          <p:attrName>style.visibility</p:attrName>
                                        </p:attrNameLst>
                                      </p:cBhvr>
                                      <p:to>
                                        <p:strVal val="visible"/>
                                      </p:to>
                                    </p:set>
                                    <p:animEffect transition="in" filter="fade">
                                      <p:cBhvr>
                                        <p:cTn id="27" dur="500"/>
                                        <p:tgtEl>
                                          <p:spTgt spid="38"/>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135"/>
                                        </p:tgtEl>
                                        <p:attrNameLst>
                                          <p:attrName>style.visibility</p:attrName>
                                        </p:attrNameLst>
                                      </p:cBhvr>
                                      <p:to>
                                        <p:strVal val="visible"/>
                                      </p:to>
                                    </p:set>
                                    <p:animEffect transition="in" filter="fade">
                                      <p:cBhvr>
                                        <p:cTn id="31" dur="500"/>
                                        <p:tgtEl>
                                          <p:spTgt spid="135"/>
                                        </p:tgtEl>
                                      </p:cBhvr>
                                    </p:animEffect>
                                  </p:childTnLst>
                                </p:cTn>
                              </p:par>
                              <p:par>
                                <p:cTn id="32" presetID="10" presetClass="entr" presetSubtype="0" fill="hold" grpId="0" nodeType="withEffect">
                                  <p:stCondLst>
                                    <p:cond delay="250"/>
                                  </p:stCondLst>
                                  <p:childTnLst>
                                    <p:set>
                                      <p:cBhvr>
                                        <p:cTn id="33" dur="1" fill="hold">
                                          <p:stCondLst>
                                            <p:cond delay="0"/>
                                          </p:stCondLst>
                                        </p:cTn>
                                        <p:tgtEl>
                                          <p:spTgt spid="134"/>
                                        </p:tgtEl>
                                        <p:attrNameLst>
                                          <p:attrName>style.visibility</p:attrName>
                                        </p:attrNameLst>
                                      </p:cBhvr>
                                      <p:to>
                                        <p:strVal val="visible"/>
                                      </p:to>
                                    </p:set>
                                    <p:animEffect transition="in" filter="fade">
                                      <p:cBhvr>
                                        <p:cTn id="34" dur="500"/>
                                        <p:tgtEl>
                                          <p:spTgt spid="134"/>
                                        </p:tgtEl>
                                      </p:cBhvr>
                                    </p:animEffect>
                                  </p:childTnLst>
                                </p:cTn>
                              </p:par>
                              <p:par>
                                <p:cTn id="35" presetID="10" presetClass="entr" presetSubtype="0" fill="hold" grpId="0" nodeType="withEffect">
                                  <p:stCondLst>
                                    <p:cond delay="500"/>
                                  </p:stCondLst>
                                  <p:childTnLst>
                                    <p:set>
                                      <p:cBhvr>
                                        <p:cTn id="36" dur="1" fill="hold">
                                          <p:stCondLst>
                                            <p:cond delay="0"/>
                                          </p:stCondLst>
                                        </p:cTn>
                                        <p:tgtEl>
                                          <p:spTgt spid="136"/>
                                        </p:tgtEl>
                                        <p:attrNameLst>
                                          <p:attrName>style.visibility</p:attrName>
                                        </p:attrNameLst>
                                      </p:cBhvr>
                                      <p:to>
                                        <p:strVal val="visible"/>
                                      </p:to>
                                    </p:set>
                                    <p:animEffect transition="in" filter="fade">
                                      <p:cBhvr>
                                        <p:cTn id="37" dur="500"/>
                                        <p:tgtEl>
                                          <p:spTgt spid="136"/>
                                        </p:tgtEl>
                                      </p:cBhvr>
                                    </p:animEffect>
                                  </p:childTnLst>
                                </p:cTn>
                              </p:par>
                              <p:par>
                                <p:cTn id="38" presetID="10" presetClass="entr" presetSubtype="0" fill="hold" grpId="0" nodeType="withEffect">
                                  <p:stCondLst>
                                    <p:cond delay="750"/>
                                  </p:stCondLst>
                                  <p:childTnLst>
                                    <p:set>
                                      <p:cBhvr>
                                        <p:cTn id="39" dur="1" fill="hold">
                                          <p:stCondLst>
                                            <p:cond delay="0"/>
                                          </p:stCondLst>
                                        </p:cTn>
                                        <p:tgtEl>
                                          <p:spTgt spid="133"/>
                                        </p:tgtEl>
                                        <p:attrNameLst>
                                          <p:attrName>style.visibility</p:attrName>
                                        </p:attrNameLst>
                                      </p:cBhvr>
                                      <p:to>
                                        <p:strVal val="visible"/>
                                      </p:to>
                                    </p:set>
                                    <p:animEffect transition="in" filter="fade">
                                      <p:cBhvr>
                                        <p:cTn id="40" dur="500"/>
                                        <p:tgtEl>
                                          <p:spTgt spid="133"/>
                                        </p:tgtEl>
                                      </p:cBhvr>
                                    </p:animEffect>
                                  </p:childTnLst>
                                </p:cTn>
                              </p:par>
                              <p:par>
                                <p:cTn id="41" presetID="10" presetClass="entr" presetSubtype="0" fill="hold" grpId="0" nodeType="withEffect">
                                  <p:stCondLst>
                                    <p:cond delay="1000"/>
                                  </p:stCondLst>
                                  <p:childTnLst>
                                    <p:set>
                                      <p:cBhvr>
                                        <p:cTn id="42" dur="1" fill="hold">
                                          <p:stCondLst>
                                            <p:cond delay="0"/>
                                          </p:stCondLst>
                                        </p:cTn>
                                        <p:tgtEl>
                                          <p:spTgt spid="129"/>
                                        </p:tgtEl>
                                        <p:attrNameLst>
                                          <p:attrName>style.visibility</p:attrName>
                                        </p:attrNameLst>
                                      </p:cBhvr>
                                      <p:to>
                                        <p:strVal val="visible"/>
                                      </p:to>
                                    </p:set>
                                    <p:animEffect transition="in" filter="fade">
                                      <p:cBhvr>
                                        <p:cTn id="43" dur="500"/>
                                        <p:tgtEl>
                                          <p:spTgt spid="129"/>
                                        </p:tgtEl>
                                      </p:cBhvr>
                                    </p:animEffect>
                                  </p:childTnLst>
                                </p:cTn>
                              </p:par>
                              <p:par>
                                <p:cTn id="44" presetID="10" presetClass="entr" presetSubtype="0" fill="hold" grpId="0" nodeType="withEffect">
                                  <p:stCondLst>
                                    <p:cond delay="1250"/>
                                  </p:stCondLst>
                                  <p:childTnLst>
                                    <p:set>
                                      <p:cBhvr>
                                        <p:cTn id="45" dur="1" fill="hold">
                                          <p:stCondLst>
                                            <p:cond delay="0"/>
                                          </p:stCondLst>
                                        </p:cTn>
                                        <p:tgtEl>
                                          <p:spTgt spid="128"/>
                                        </p:tgtEl>
                                        <p:attrNameLst>
                                          <p:attrName>style.visibility</p:attrName>
                                        </p:attrNameLst>
                                      </p:cBhvr>
                                      <p:to>
                                        <p:strVal val="visible"/>
                                      </p:to>
                                    </p:set>
                                    <p:animEffect transition="in" filter="fade">
                                      <p:cBhvr>
                                        <p:cTn id="46" dur="500"/>
                                        <p:tgtEl>
                                          <p:spTgt spid="128"/>
                                        </p:tgtEl>
                                      </p:cBhvr>
                                    </p:animEffect>
                                  </p:childTnLst>
                                </p:cTn>
                              </p:par>
                              <p:par>
                                <p:cTn id="47" presetID="10" presetClass="entr" presetSubtype="0" fill="hold" grpId="0" nodeType="withEffect">
                                  <p:stCondLst>
                                    <p:cond delay="1500"/>
                                  </p:stCondLst>
                                  <p:childTnLst>
                                    <p:set>
                                      <p:cBhvr>
                                        <p:cTn id="48" dur="1" fill="hold">
                                          <p:stCondLst>
                                            <p:cond delay="0"/>
                                          </p:stCondLst>
                                        </p:cTn>
                                        <p:tgtEl>
                                          <p:spTgt spid="130"/>
                                        </p:tgtEl>
                                        <p:attrNameLst>
                                          <p:attrName>style.visibility</p:attrName>
                                        </p:attrNameLst>
                                      </p:cBhvr>
                                      <p:to>
                                        <p:strVal val="visible"/>
                                      </p:to>
                                    </p:set>
                                    <p:animEffect transition="in" filter="fade">
                                      <p:cBhvr>
                                        <p:cTn id="49" dur="500"/>
                                        <p:tgtEl>
                                          <p:spTgt spid="130"/>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138"/>
                                        </p:tgtEl>
                                        <p:attrNameLst>
                                          <p:attrName>style.visibility</p:attrName>
                                        </p:attrNameLst>
                                      </p:cBhvr>
                                      <p:to>
                                        <p:strVal val="visible"/>
                                      </p:to>
                                    </p:set>
                                    <p:animEffect transition="in" filter="fade">
                                      <p:cBhvr>
                                        <p:cTn id="54" dur="500"/>
                                        <p:tgtEl>
                                          <p:spTgt spid="138"/>
                                        </p:tgtEl>
                                      </p:cBhvr>
                                    </p:animEffect>
                                  </p:childTnLst>
                                </p:cTn>
                              </p:par>
                              <p:par>
                                <p:cTn id="55" presetID="10" presetClass="entr" presetSubtype="0" fill="hold" grpId="0" nodeType="withEffect">
                                  <p:stCondLst>
                                    <p:cond delay="250"/>
                                  </p:stCondLst>
                                  <p:childTnLst>
                                    <p:set>
                                      <p:cBhvr>
                                        <p:cTn id="56" dur="1" fill="hold">
                                          <p:stCondLst>
                                            <p:cond delay="0"/>
                                          </p:stCondLst>
                                        </p:cTn>
                                        <p:tgtEl>
                                          <p:spTgt spid="151"/>
                                        </p:tgtEl>
                                        <p:attrNameLst>
                                          <p:attrName>style.visibility</p:attrName>
                                        </p:attrNameLst>
                                      </p:cBhvr>
                                      <p:to>
                                        <p:strVal val="visible"/>
                                      </p:to>
                                    </p:set>
                                    <p:animEffect transition="in" filter="fade">
                                      <p:cBhvr>
                                        <p:cTn id="57" dur="500"/>
                                        <p:tgtEl>
                                          <p:spTgt spid="151"/>
                                        </p:tgtEl>
                                      </p:cBhvr>
                                    </p:animEffect>
                                  </p:childTnLst>
                                </p:cTn>
                              </p:par>
                              <p:par>
                                <p:cTn id="58" presetID="10" presetClass="entr" presetSubtype="0" fill="hold" grpId="0" nodeType="withEffect">
                                  <p:stCondLst>
                                    <p:cond delay="500"/>
                                  </p:stCondLst>
                                  <p:childTnLst>
                                    <p:set>
                                      <p:cBhvr>
                                        <p:cTn id="59" dur="1" fill="hold">
                                          <p:stCondLst>
                                            <p:cond delay="0"/>
                                          </p:stCondLst>
                                        </p:cTn>
                                        <p:tgtEl>
                                          <p:spTgt spid="150"/>
                                        </p:tgtEl>
                                        <p:attrNameLst>
                                          <p:attrName>style.visibility</p:attrName>
                                        </p:attrNameLst>
                                      </p:cBhvr>
                                      <p:to>
                                        <p:strVal val="visible"/>
                                      </p:to>
                                    </p:set>
                                    <p:animEffect transition="in" filter="fade">
                                      <p:cBhvr>
                                        <p:cTn id="60" dur="500"/>
                                        <p:tgtEl>
                                          <p:spTgt spid="150"/>
                                        </p:tgtEl>
                                      </p:cBhvr>
                                    </p:animEffect>
                                  </p:childTnLst>
                                </p:cTn>
                              </p:par>
                              <p:par>
                                <p:cTn id="61" presetID="10" presetClass="entr" presetSubtype="0" fill="hold" grpId="0" nodeType="withEffect">
                                  <p:stCondLst>
                                    <p:cond delay="750"/>
                                  </p:stCondLst>
                                  <p:childTnLst>
                                    <p:set>
                                      <p:cBhvr>
                                        <p:cTn id="62" dur="1" fill="hold">
                                          <p:stCondLst>
                                            <p:cond delay="0"/>
                                          </p:stCondLst>
                                        </p:cTn>
                                        <p:tgtEl>
                                          <p:spTgt spid="152"/>
                                        </p:tgtEl>
                                        <p:attrNameLst>
                                          <p:attrName>style.visibility</p:attrName>
                                        </p:attrNameLst>
                                      </p:cBhvr>
                                      <p:to>
                                        <p:strVal val="visible"/>
                                      </p:to>
                                    </p:set>
                                    <p:animEffect transition="in" filter="fade">
                                      <p:cBhvr>
                                        <p:cTn id="63" dur="500"/>
                                        <p:tgtEl>
                                          <p:spTgt spid="152"/>
                                        </p:tgtEl>
                                      </p:cBhvr>
                                    </p:animEffect>
                                  </p:childTnLst>
                                </p:cTn>
                              </p:par>
                              <p:par>
                                <p:cTn id="64" presetID="10" presetClass="entr" presetSubtype="0" fill="hold" grpId="0" nodeType="withEffect">
                                  <p:stCondLst>
                                    <p:cond delay="1000"/>
                                  </p:stCondLst>
                                  <p:childTnLst>
                                    <p:set>
                                      <p:cBhvr>
                                        <p:cTn id="65" dur="1" fill="hold">
                                          <p:stCondLst>
                                            <p:cond delay="0"/>
                                          </p:stCondLst>
                                        </p:cTn>
                                        <p:tgtEl>
                                          <p:spTgt spid="149"/>
                                        </p:tgtEl>
                                        <p:attrNameLst>
                                          <p:attrName>style.visibility</p:attrName>
                                        </p:attrNameLst>
                                      </p:cBhvr>
                                      <p:to>
                                        <p:strVal val="visible"/>
                                      </p:to>
                                    </p:set>
                                    <p:animEffect transition="in" filter="fade">
                                      <p:cBhvr>
                                        <p:cTn id="66" dur="500"/>
                                        <p:tgtEl>
                                          <p:spTgt spid="149"/>
                                        </p:tgtEl>
                                      </p:cBhvr>
                                    </p:animEffect>
                                  </p:childTnLst>
                                </p:cTn>
                              </p:par>
                              <p:par>
                                <p:cTn id="67" presetID="10" presetClass="entr" presetSubtype="0" fill="hold" grpId="0" nodeType="withEffect">
                                  <p:stCondLst>
                                    <p:cond delay="1250"/>
                                  </p:stCondLst>
                                  <p:childTnLst>
                                    <p:set>
                                      <p:cBhvr>
                                        <p:cTn id="68" dur="1" fill="hold">
                                          <p:stCondLst>
                                            <p:cond delay="0"/>
                                          </p:stCondLst>
                                        </p:cTn>
                                        <p:tgtEl>
                                          <p:spTgt spid="71"/>
                                        </p:tgtEl>
                                        <p:attrNameLst>
                                          <p:attrName>style.visibility</p:attrName>
                                        </p:attrNameLst>
                                      </p:cBhvr>
                                      <p:to>
                                        <p:strVal val="visible"/>
                                      </p:to>
                                    </p:set>
                                    <p:animEffect transition="in" filter="fade">
                                      <p:cBhvr>
                                        <p:cTn id="69" dur="500"/>
                                        <p:tgtEl>
                                          <p:spTgt spid="71"/>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154"/>
                                        </p:tgtEl>
                                        <p:attrNameLst>
                                          <p:attrName>style.visibility</p:attrName>
                                        </p:attrNameLst>
                                      </p:cBhvr>
                                      <p:to>
                                        <p:strVal val="visible"/>
                                      </p:to>
                                    </p:set>
                                    <p:animEffect transition="in" filter="fade">
                                      <p:cBhvr>
                                        <p:cTn id="74" dur="500"/>
                                        <p:tgtEl>
                                          <p:spTgt spid="154"/>
                                        </p:tgtEl>
                                      </p:cBhvr>
                                    </p:animEffect>
                                  </p:childTnLst>
                                </p:cTn>
                              </p:par>
                              <p:par>
                                <p:cTn id="75" presetID="10" presetClass="entr" presetSubtype="0" fill="hold" grpId="0" nodeType="withEffect">
                                  <p:stCondLst>
                                    <p:cond delay="250"/>
                                  </p:stCondLst>
                                  <p:childTnLst>
                                    <p:set>
                                      <p:cBhvr>
                                        <p:cTn id="76" dur="1" fill="hold">
                                          <p:stCondLst>
                                            <p:cond delay="0"/>
                                          </p:stCondLst>
                                        </p:cTn>
                                        <p:tgtEl>
                                          <p:spTgt spid="166"/>
                                        </p:tgtEl>
                                        <p:attrNameLst>
                                          <p:attrName>style.visibility</p:attrName>
                                        </p:attrNameLst>
                                      </p:cBhvr>
                                      <p:to>
                                        <p:strVal val="visible"/>
                                      </p:to>
                                    </p:set>
                                    <p:animEffect transition="in" filter="fade">
                                      <p:cBhvr>
                                        <p:cTn id="77" dur="500"/>
                                        <p:tgtEl>
                                          <p:spTgt spid="166"/>
                                        </p:tgtEl>
                                      </p:cBhvr>
                                    </p:animEffect>
                                  </p:childTnLst>
                                </p:cTn>
                              </p:par>
                              <p:par>
                                <p:cTn id="78" presetID="10" presetClass="entr" presetSubtype="0" fill="hold" grpId="0" nodeType="withEffect">
                                  <p:stCondLst>
                                    <p:cond delay="500"/>
                                  </p:stCondLst>
                                  <p:childTnLst>
                                    <p:set>
                                      <p:cBhvr>
                                        <p:cTn id="79" dur="1" fill="hold">
                                          <p:stCondLst>
                                            <p:cond delay="0"/>
                                          </p:stCondLst>
                                        </p:cTn>
                                        <p:tgtEl>
                                          <p:spTgt spid="168"/>
                                        </p:tgtEl>
                                        <p:attrNameLst>
                                          <p:attrName>style.visibility</p:attrName>
                                        </p:attrNameLst>
                                      </p:cBhvr>
                                      <p:to>
                                        <p:strVal val="visible"/>
                                      </p:to>
                                    </p:set>
                                    <p:animEffect transition="in" filter="fade">
                                      <p:cBhvr>
                                        <p:cTn id="80" dur="500"/>
                                        <p:tgtEl>
                                          <p:spTgt spid="168"/>
                                        </p:tgtEl>
                                      </p:cBhvr>
                                    </p:animEffect>
                                  </p:childTnLst>
                                </p:cTn>
                              </p:par>
                              <p:par>
                                <p:cTn id="81" presetID="10" presetClass="entr" presetSubtype="0" fill="hold" grpId="0" nodeType="withEffect">
                                  <p:stCondLst>
                                    <p:cond delay="750"/>
                                  </p:stCondLst>
                                  <p:childTnLst>
                                    <p:set>
                                      <p:cBhvr>
                                        <p:cTn id="82" dur="1" fill="hold">
                                          <p:stCondLst>
                                            <p:cond delay="0"/>
                                          </p:stCondLst>
                                        </p:cTn>
                                        <p:tgtEl>
                                          <p:spTgt spid="167"/>
                                        </p:tgtEl>
                                        <p:attrNameLst>
                                          <p:attrName>style.visibility</p:attrName>
                                        </p:attrNameLst>
                                      </p:cBhvr>
                                      <p:to>
                                        <p:strVal val="visible"/>
                                      </p:to>
                                    </p:set>
                                    <p:animEffect transition="in" filter="fade">
                                      <p:cBhvr>
                                        <p:cTn id="83" dur="500"/>
                                        <p:tgtEl>
                                          <p:spTgt spid="167"/>
                                        </p:tgtEl>
                                      </p:cBhvr>
                                    </p:animEffect>
                                  </p:childTnLst>
                                </p:cTn>
                              </p:par>
                              <p:par>
                                <p:cTn id="84" presetID="10" presetClass="entr" presetSubtype="0" fill="hold" grpId="0" nodeType="withEffect">
                                  <p:stCondLst>
                                    <p:cond delay="1000"/>
                                  </p:stCondLst>
                                  <p:childTnLst>
                                    <p:set>
                                      <p:cBhvr>
                                        <p:cTn id="85" dur="1" fill="hold">
                                          <p:stCondLst>
                                            <p:cond delay="0"/>
                                          </p:stCondLst>
                                        </p:cTn>
                                        <p:tgtEl>
                                          <p:spTgt spid="77"/>
                                        </p:tgtEl>
                                        <p:attrNameLst>
                                          <p:attrName>style.visibility</p:attrName>
                                        </p:attrNameLst>
                                      </p:cBhvr>
                                      <p:to>
                                        <p:strVal val="visible"/>
                                      </p:to>
                                    </p:set>
                                    <p:animEffect transition="in" filter="fade">
                                      <p:cBhvr>
                                        <p:cTn id="86" dur="500"/>
                                        <p:tgtEl>
                                          <p:spTgt spid="77"/>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grpId="0" nodeType="clickEffect">
                                  <p:stCondLst>
                                    <p:cond delay="0"/>
                                  </p:stCondLst>
                                  <p:childTnLst>
                                    <p:set>
                                      <p:cBhvr>
                                        <p:cTn id="90" dur="1" fill="hold">
                                          <p:stCondLst>
                                            <p:cond delay="0"/>
                                          </p:stCondLst>
                                        </p:cTn>
                                        <p:tgtEl>
                                          <p:spTgt spid="170"/>
                                        </p:tgtEl>
                                        <p:attrNameLst>
                                          <p:attrName>style.visibility</p:attrName>
                                        </p:attrNameLst>
                                      </p:cBhvr>
                                      <p:to>
                                        <p:strVal val="visible"/>
                                      </p:to>
                                    </p:set>
                                    <p:animEffect transition="in" filter="fade">
                                      <p:cBhvr>
                                        <p:cTn id="91" dur="500"/>
                                        <p:tgtEl>
                                          <p:spTgt spid="170"/>
                                        </p:tgtEl>
                                      </p:cBhvr>
                                    </p:animEffect>
                                  </p:childTnLst>
                                </p:cTn>
                              </p:par>
                              <p:par>
                                <p:cTn id="92" presetID="10" presetClass="entr" presetSubtype="0" fill="hold" grpId="0" nodeType="withEffect">
                                  <p:stCondLst>
                                    <p:cond delay="250"/>
                                  </p:stCondLst>
                                  <p:childTnLst>
                                    <p:set>
                                      <p:cBhvr>
                                        <p:cTn id="93" dur="1" fill="hold">
                                          <p:stCondLst>
                                            <p:cond delay="0"/>
                                          </p:stCondLst>
                                        </p:cTn>
                                        <p:tgtEl>
                                          <p:spTgt spid="180"/>
                                        </p:tgtEl>
                                        <p:attrNameLst>
                                          <p:attrName>style.visibility</p:attrName>
                                        </p:attrNameLst>
                                      </p:cBhvr>
                                      <p:to>
                                        <p:strVal val="visible"/>
                                      </p:to>
                                    </p:set>
                                    <p:animEffect transition="in" filter="fade">
                                      <p:cBhvr>
                                        <p:cTn id="94" dur="500"/>
                                        <p:tgtEl>
                                          <p:spTgt spid="180"/>
                                        </p:tgtEl>
                                      </p:cBhvr>
                                    </p:animEffect>
                                  </p:childTnLst>
                                </p:cTn>
                              </p:par>
                              <p:par>
                                <p:cTn id="95" presetID="10" presetClass="entr" presetSubtype="0" fill="hold" grpId="0" nodeType="withEffect">
                                  <p:stCondLst>
                                    <p:cond delay="500"/>
                                  </p:stCondLst>
                                  <p:childTnLst>
                                    <p:set>
                                      <p:cBhvr>
                                        <p:cTn id="96" dur="1" fill="hold">
                                          <p:stCondLst>
                                            <p:cond delay="0"/>
                                          </p:stCondLst>
                                        </p:cTn>
                                        <p:tgtEl>
                                          <p:spTgt spid="182"/>
                                        </p:tgtEl>
                                        <p:attrNameLst>
                                          <p:attrName>style.visibility</p:attrName>
                                        </p:attrNameLst>
                                      </p:cBhvr>
                                      <p:to>
                                        <p:strVal val="visible"/>
                                      </p:to>
                                    </p:set>
                                    <p:animEffect transition="in" filter="fade">
                                      <p:cBhvr>
                                        <p:cTn id="97" dur="500"/>
                                        <p:tgtEl>
                                          <p:spTgt spid="182"/>
                                        </p:tgtEl>
                                      </p:cBhvr>
                                    </p:animEffect>
                                  </p:childTnLst>
                                </p:cTn>
                              </p:par>
                              <p:par>
                                <p:cTn id="98" presetID="22" presetClass="entr" presetSubtype="8" fill="hold" grpId="0" nodeType="withEffect">
                                  <p:stCondLst>
                                    <p:cond delay="50"/>
                                  </p:stCondLst>
                                  <p:childTnLst>
                                    <p:set>
                                      <p:cBhvr>
                                        <p:cTn id="99" dur="1" fill="hold">
                                          <p:stCondLst>
                                            <p:cond delay="0"/>
                                          </p:stCondLst>
                                        </p:cTn>
                                        <p:tgtEl>
                                          <p:spTgt spid="41"/>
                                        </p:tgtEl>
                                        <p:attrNameLst>
                                          <p:attrName>style.visibility</p:attrName>
                                        </p:attrNameLst>
                                      </p:cBhvr>
                                      <p:to>
                                        <p:strVal val="visible"/>
                                      </p:to>
                                    </p:set>
                                    <p:animEffect transition="in" filter="wipe(left)">
                                      <p:cBhvr>
                                        <p:cTn id="100" dur="22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4" grpId="0"/>
      <p:bldP spid="128" grpId="0" animBg="1"/>
      <p:bldP spid="129" grpId="0" animBg="1"/>
      <p:bldP spid="130" grpId="0" animBg="1"/>
      <p:bldP spid="133" grpId="0" animBg="1"/>
      <p:bldP spid="134" grpId="0" animBg="1"/>
      <p:bldP spid="135" grpId="0" animBg="1"/>
      <p:bldP spid="136" grpId="0" animBg="1"/>
      <p:bldP spid="170" grpId="0"/>
      <p:bldP spid="180" grpId="0" animBg="1"/>
      <p:bldP spid="182" grpId="0" animBg="1"/>
      <p:bldP spid="154" grpId="0"/>
      <p:bldP spid="166" grpId="0" animBg="1"/>
      <p:bldP spid="167" grpId="0" animBg="1"/>
      <p:bldP spid="168" grpId="0" animBg="1"/>
      <p:bldP spid="77" grpId="0" animBg="1"/>
      <p:bldP spid="138" grpId="0"/>
      <p:bldP spid="149" grpId="0" animBg="1"/>
      <p:bldP spid="150" grpId="0" animBg="1"/>
      <p:bldP spid="151" grpId="0" animBg="1"/>
      <p:bldP spid="152" grpId="0" animBg="1"/>
      <p:bldP spid="71" grpId="0" animBg="1"/>
      <p:bldP spid="41" grpId="0" animBg="1"/>
      <p:bldP spid="3" grpId="0" animBg="1"/>
      <p:bldP spid="3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Benefits of the Cloud</a:t>
            </a:r>
            <a:endParaRPr lang="en-US" dirty="0"/>
          </a:p>
        </p:txBody>
      </p:sp>
      <p:sp>
        <p:nvSpPr>
          <p:cNvPr id="3" name="Content Placeholder 2"/>
          <p:cNvSpPr>
            <a:spLocks noGrp="1"/>
          </p:cNvSpPr>
          <p:nvPr>
            <p:ph idx="1"/>
          </p:nvPr>
        </p:nvSpPr>
        <p:spPr/>
        <p:txBody>
          <a:bodyPr>
            <a:noAutofit/>
          </a:bodyPr>
          <a:lstStyle/>
          <a:p>
            <a:r>
              <a:rPr lang="en-US" dirty="0"/>
              <a:t>Costs </a:t>
            </a:r>
            <a:r>
              <a:rPr lang="en-US" dirty="0" smtClean="0"/>
              <a:t>Optimization</a:t>
            </a:r>
          </a:p>
          <a:p>
            <a:endParaRPr lang="en-US" dirty="0"/>
          </a:p>
          <a:p>
            <a:r>
              <a:rPr lang="en-US" dirty="0" smtClean="0"/>
              <a:t>Quick </a:t>
            </a:r>
            <a:r>
              <a:rPr lang="en-US" dirty="0"/>
              <a:t>“Go Live” </a:t>
            </a:r>
            <a:endParaRPr lang="en-US" dirty="0" smtClean="0"/>
          </a:p>
          <a:p>
            <a:endParaRPr lang="en-US" dirty="0"/>
          </a:p>
          <a:p>
            <a:r>
              <a:rPr lang="en-US" dirty="0" smtClean="0"/>
              <a:t>Scalability </a:t>
            </a:r>
            <a:r>
              <a:rPr lang="en-US" dirty="0"/>
              <a:t>and Global </a:t>
            </a:r>
            <a:r>
              <a:rPr lang="en-US" dirty="0" smtClean="0"/>
              <a:t>Reach</a:t>
            </a:r>
          </a:p>
          <a:p>
            <a:endParaRPr lang="en-US" dirty="0"/>
          </a:p>
          <a:p>
            <a:r>
              <a:rPr lang="en-US" dirty="0" smtClean="0"/>
              <a:t>Security </a:t>
            </a:r>
            <a:r>
              <a:rPr lang="en-US" dirty="0"/>
              <a:t>and Maintenance</a:t>
            </a:r>
          </a:p>
        </p:txBody>
      </p:sp>
      <p:sp>
        <p:nvSpPr>
          <p:cNvPr id="4" name="Slide Number Placeholder 3"/>
          <p:cNvSpPr>
            <a:spLocks noGrp="1"/>
          </p:cNvSpPr>
          <p:nvPr>
            <p:ph type="sldNum" sz="quarter" idx="4294967295"/>
          </p:nvPr>
        </p:nvSpPr>
        <p:spPr>
          <a:xfrm>
            <a:off x="8895103" y="6256217"/>
            <a:ext cx="2742486" cy="365125"/>
          </a:xfrm>
          <a:prstGeom prst="rect">
            <a:avLst/>
          </a:prstGeom>
        </p:spPr>
        <p:txBody>
          <a:bodyPr/>
          <a:lstStyle/>
          <a:p>
            <a:fld id="{0A164282-434E-41D4-9582-783D542A7B68}" type="slidenum">
              <a:rPr lang="en-US" smtClean="0"/>
              <a:pPr/>
              <a:t>5</a:t>
            </a:fld>
            <a:endParaRPr lang="en-US"/>
          </a:p>
        </p:txBody>
      </p:sp>
      <p:sp>
        <p:nvSpPr>
          <p:cNvPr id="8" name="TextBox 7"/>
          <p:cNvSpPr txBox="1"/>
          <p:nvPr/>
        </p:nvSpPr>
        <p:spPr>
          <a:xfrm>
            <a:off x="597964" y="6255480"/>
            <a:ext cx="1792396" cy="369236"/>
          </a:xfrm>
          <a:prstGeom prst="rect">
            <a:avLst/>
          </a:prstGeom>
          <a:noFill/>
        </p:spPr>
        <p:txBody>
          <a:bodyPr wrap="none" rtlCol="0">
            <a:spAutoFit/>
          </a:bodyPr>
          <a:lstStyle/>
          <a:p>
            <a:r>
              <a:rPr lang="en-US" sz="1799" dirty="0">
                <a:solidFill>
                  <a:schemeClr val="bg1"/>
                </a:solidFill>
              </a:rPr>
              <a:t>Microsoft Azure</a:t>
            </a:r>
          </a:p>
        </p:txBody>
      </p:sp>
    </p:spTree>
    <p:extLst>
      <p:ext uri="{BB962C8B-B14F-4D97-AF65-F5344CB8AC3E}">
        <p14:creationId xmlns:p14="http://schemas.microsoft.com/office/powerpoint/2010/main" val="198908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Let’s compare with On Premises </a:t>
            </a:r>
            <a:endParaRPr lang="en-US" dirty="0"/>
          </a:p>
        </p:txBody>
      </p:sp>
      <p:sp>
        <p:nvSpPr>
          <p:cNvPr id="3" name="Content Placeholder 2"/>
          <p:cNvSpPr>
            <a:spLocks noGrp="1"/>
          </p:cNvSpPr>
          <p:nvPr>
            <p:ph idx="1"/>
          </p:nvPr>
        </p:nvSpPr>
        <p:spPr/>
        <p:txBody>
          <a:bodyPr>
            <a:noAutofit/>
          </a:bodyPr>
          <a:lstStyle/>
          <a:p>
            <a:r>
              <a:rPr lang="en-US" dirty="0"/>
              <a:t>Necessity of upfront investments</a:t>
            </a:r>
          </a:p>
          <a:p>
            <a:endParaRPr lang="en-US" dirty="0"/>
          </a:p>
          <a:p>
            <a:r>
              <a:rPr lang="en-US" dirty="0"/>
              <a:t>Maintenance of resources</a:t>
            </a:r>
          </a:p>
          <a:p>
            <a:endParaRPr lang="en-US" dirty="0"/>
          </a:p>
          <a:p>
            <a:r>
              <a:rPr lang="en-US" dirty="0"/>
              <a:t>Potential loss of business focus</a:t>
            </a:r>
          </a:p>
          <a:p>
            <a:endParaRPr lang="en-US" dirty="0"/>
          </a:p>
          <a:p>
            <a:r>
              <a:rPr lang="en-US" dirty="0"/>
              <a:t>Low level of flexibility</a:t>
            </a:r>
          </a:p>
        </p:txBody>
      </p:sp>
      <p:sp>
        <p:nvSpPr>
          <p:cNvPr id="4" name="Slide Number Placeholder 3"/>
          <p:cNvSpPr>
            <a:spLocks noGrp="1"/>
          </p:cNvSpPr>
          <p:nvPr>
            <p:ph type="sldNum" sz="quarter" idx="4294967295"/>
          </p:nvPr>
        </p:nvSpPr>
        <p:spPr>
          <a:xfrm>
            <a:off x="8895103" y="6256217"/>
            <a:ext cx="2742486" cy="365125"/>
          </a:xfrm>
          <a:prstGeom prst="rect">
            <a:avLst/>
          </a:prstGeom>
        </p:spPr>
        <p:txBody>
          <a:bodyPr/>
          <a:lstStyle/>
          <a:p>
            <a:fld id="{0A164282-434E-41D4-9582-783D542A7B68}" type="slidenum">
              <a:rPr lang="en-US" smtClean="0"/>
              <a:pPr/>
              <a:t>6</a:t>
            </a:fld>
            <a:endParaRPr lang="en-US"/>
          </a:p>
        </p:txBody>
      </p:sp>
      <p:sp>
        <p:nvSpPr>
          <p:cNvPr id="8" name="TextBox 7"/>
          <p:cNvSpPr txBox="1"/>
          <p:nvPr/>
        </p:nvSpPr>
        <p:spPr>
          <a:xfrm>
            <a:off x="597964" y="6255480"/>
            <a:ext cx="1792396" cy="369236"/>
          </a:xfrm>
          <a:prstGeom prst="rect">
            <a:avLst/>
          </a:prstGeom>
          <a:noFill/>
        </p:spPr>
        <p:txBody>
          <a:bodyPr wrap="none" rtlCol="0">
            <a:spAutoFit/>
          </a:bodyPr>
          <a:lstStyle/>
          <a:p>
            <a:r>
              <a:rPr lang="en-US" sz="1799" dirty="0">
                <a:solidFill>
                  <a:schemeClr val="bg1"/>
                </a:solidFill>
              </a:rPr>
              <a:t>Microsoft Azure</a:t>
            </a:r>
          </a:p>
        </p:txBody>
      </p:sp>
    </p:spTree>
    <p:extLst>
      <p:ext uri="{BB962C8B-B14F-4D97-AF65-F5344CB8AC3E}">
        <p14:creationId xmlns:p14="http://schemas.microsoft.com/office/powerpoint/2010/main" val="11183883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Content Placeholder 19"/>
          <p:cNvSpPr>
            <a:spLocks noGrp="1"/>
          </p:cNvSpPr>
          <p:nvPr>
            <p:ph idx="1"/>
          </p:nvPr>
        </p:nvSpPr>
        <p:spPr/>
        <p:txBody>
          <a:bodyPr>
            <a:normAutofit/>
          </a:bodyPr>
          <a:lstStyle/>
          <a:p>
            <a:pPr>
              <a:spcBef>
                <a:spcPts val="1799"/>
              </a:spcBef>
            </a:pPr>
            <a:r>
              <a:rPr lang="en-US" sz="3200" dirty="0" smtClean="0">
                <a:solidFill>
                  <a:schemeClr val="tx1">
                    <a:lumMod val="95000"/>
                  </a:schemeClr>
                </a:solidFill>
              </a:rPr>
              <a:t>Rapidly setup environments to drive business priorities</a:t>
            </a:r>
            <a:endParaRPr lang="en-US" sz="3200" dirty="0">
              <a:solidFill>
                <a:schemeClr val="tx1">
                  <a:lumMod val="95000"/>
                </a:schemeClr>
              </a:solidFill>
            </a:endParaRPr>
          </a:p>
          <a:p>
            <a:pPr>
              <a:spcBef>
                <a:spcPts val="1799"/>
              </a:spcBef>
            </a:pPr>
            <a:r>
              <a:rPr lang="en-US" sz="3200" dirty="0" smtClean="0">
                <a:solidFill>
                  <a:schemeClr val="tx1">
                    <a:lumMod val="95000"/>
                  </a:schemeClr>
                </a:solidFill>
              </a:rPr>
              <a:t>Scale to meet peak demands </a:t>
            </a:r>
            <a:endParaRPr lang="en-US" sz="3200" dirty="0">
              <a:solidFill>
                <a:schemeClr val="tx1">
                  <a:lumMod val="95000"/>
                </a:schemeClr>
              </a:solidFill>
            </a:endParaRPr>
          </a:p>
          <a:p>
            <a:pPr>
              <a:spcBef>
                <a:spcPts val="1799"/>
              </a:spcBef>
            </a:pPr>
            <a:r>
              <a:rPr lang="en-US" sz="3200" dirty="0" smtClean="0">
                <a:solidFill>
                  <a:schemeClr val="tx1">
                    <a:lumMod val="95000"/>
                  </a:schemeClr>
                </a:solidFill>
              </a:rPr>
              <a:t>Increase </a:t>
            </a:r>
            <a:r>
              <a:rPr lang="en-US" sz="3200" dirty="0">
                <a:solidFill>
                  <a:schemeClr val="tx1">
                    <a:lumMod val="95000"/>
                  </a:schemeClr>
                </a:solidFill>
              </a:rPr>
              <a:t>daily activities, efficiency and reduced cost.</a:t>
            </a:r>
          </a:p>
          <a:p>
            <a:endParaRPr lang="en-US" sz="3200" dirty="0">
              <a:solidFill>
                <a:schemeClr val="tx1">
                  <a:lumMod val="95000"/>
                </a:schemeClr>
              </a:solidFill>
            </a:endParaRPr>
          </a:p>
          <a:p>
            <a:endParaRPr lang="en-US" sz="3200" dirty="0">
              <a:solidFill>
                <a:schemeClr val="tx1">
                  <a:lumMod val="95000"/>
                </a:schemeClr>
              </a:solidFill>
            </a:endParaRPr>
          </a:p>
        </p:txBody>
      </p:sp>
      <p:sp>
        <p:nvSpPr>
          <p:cNvPr id="21" name="Title 1"/>
          <p:cNvSpPr>
            <a:spLocks noGrp="1"/>
          </p:cNvSpPr>
          <p:nvPr>
            <p:ph type="title"/>
          </p:nvPr>
        </p:nvSpPr>
        <p:spPr/>
        <p:txBody>
          <a:bodyPr/>
          <a:lstStyle/>
          <a:p>
            <a:r>
              <a:rPr lang="en-US" dirty="0" smtClean="0">
                <a:solidFill>
                  <a:schemeClr val="tx2">
                    <a:lumMod val="50000"/>
                  </a:schemeClr>
                </a:solidFill>
              </a:rPr>
              <a:t>Why the Cloud</a:t>
            </a:r>
            <a:endParaRPr lang="en-US" dirty="0">
              <a:solidFill>
                <a:schemeClr val="tx2">
                  <a:lumMod val="50000"/>
                </a:schemeClr>
              </a:solidFill>
            </a:endParaRPr>
          </a:p>
        </p:txBody>
      </p:sp>
      <p:grpSp>
        <p:nvGrpSpPr>
          <p:cNvPr id="4" name="Group 3"/>
          <p:cNvGrpSpPr/>
          <p:nvPr/>
        </p:nvGrpSpPr>
        <p:grpSpPr>
          <a:xfrm>
            <a:off x="8308233" y="3509082"/>
            <a:ext cx="2884335" cy="2964175"/>
            <a:chOff x="7689364" y="2125663"/>
            <a:chExt cx="3599342" cy="3636485"/>
          </a:xfrm>
        </p:grpSpPr>
        <p:sp>
          <p:nvSpPr>
            <p:cNvPr id="5" name="Rectangle 4"/>
            <p:cNvSpPr/>
            <p:nvPr/>
          </p:nvSpPr>
          <p:spPr bwMode="auto">
            <a:xfrm>
              <a:off x="7724433" y="2125663"/>
              <a:ext cx="3564273" cy="3636485"/>
            </a:xfrm>
            <a:prstGeom prst="rect">
              <a:avLst/>
            </a:prstGeom>
            <a:solidFill>
              <a:srgbClr val="442359"/>
            </a:solidFill>
            <a:ln w="50800" cap="sq">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68857" rIns="0" bIns="46618" numCol="1" rtlCol="0" anchor="t" anchorCtr="0" compatLnSpc="1">
              <a:prstTxWarp prst="textNoShape">
                <a:avLst/>
              </a:prstTxWarp>
            </a:bodyPr>
            <a:lstStyle/>
            <a:p>
              <a:pPr algn="ctr" defTabSz="932013" fontAlgn="base">
                <a:spcBef>
                  <a:spcPct val="0"/>
                </a:spcBef>
                <a:spcAft>
                  <a:spcPct val="0"/>
                </a:spcAft>
              </a:pPr>
              <a:endParaRPr lang="en-US" sz="3136" dirty="0">
                <a:gradFill>
                  <a:gsLst>
                    <a:gs pos="0">
                      <a:srgbClr val="FFFFFF"/>
                    </a:gs>
                    <a:gs pos="100000">
                      <a:srgbClr val="FFFFFF"/>
                    </a:gs>
                  </a:gsLst>
                  <a:lin ang="5400000" scaled="0"/>
                </a:gradFill>
                <a:latin typeface="Segoe UI Light"/>
              </a:endParaRPr>
            </a:p>
          </p:txBody>
        </p:sp>
        <p:sp>
          <p:nvSpPr>
            <p:cNvPr id="6" name="Rectangle 5"/>
            <p:cNvSpPr/>
            <p:nvPr/>
          </p:nvSpPr>
          <p:spPr>
            <a:xfrm>
              <a:off x="7689364" y="2218263"/>
              <a:ext cx="3308162" cy="927122"/>
            </a:xfrm>
            <a:prstGeom prst="rect">
              <a:avLst/>
            </a:prstGeom>
          </p:spPr>
          <p:txBody>
            <a:bodyPr wrap="none">
              <a:spAutoFit/>
            </a:bodyPr>
            <a:lstStyle/>
            <a:p>
              <a:pPr algn="ctr" defTabSz="932013" fontAlgn="base">
                <a:spcBef>
                  <a:spcPct val="0"/>
                </a:spcBef>
                <a:spcAft>
                  <a:spcPct val="0"/>
                </a:spcAft>
              </a:pPr>
              <a:r>
                <a:rPr lang="en-US" sz="4312" dirty="0">
                  <a:gradFill>
                    <a:gsLst>
                      <a:gs pos="0">
                        <a:srgbClr val="FFFFFF"/>
                      </a:gs>
                      <a:gs pos="100000">
                        <a:srgbClr val="FFFFFF"/>
                      </a:gs>
                    </a:gsLst>
                    <a:lin ang="5400000" scaled="0"/>
                  </a:gradFill>
                  <a:latin typeface="Segoe UI Light"/>
                </a:rPr>
                <a:t>Economics</a:t>
              </a:r>
            </a:p>
          </p:txBody>
        </p:sp>
        <p:sp>
          <p:nvSpPr>
            <p:cNvPr id="7" name="Freeform 9"/>
            <p:cNvSpPr>
              <a:spLocks noChangeAspect="1"/>
            </p:cNvSpPr>
            <p:nvPr/>
          </p:nvSpPr>
          <p:spPr bwMode="black">
            <a:xfrm>
              <a:off x="10168957" y="4082427"/>
              <a:ext cx="853523" cy="1471371"/>
            </a:xfrm>
            <a:custGeom>
              <a:avLst/>
              <a:gdLst>
                <a:gd name="T0" fmla="*/ 219 w 339"/>
                <a:gd name="T1" fmla="*/ 584 h 584"/>
                <a:gd name="T2" fmla="*/ 219 w 339"/>
                <a:gd name="T3" fmla="*/ 511 h 584"/>
                <a:gd name="T4" fmla="*/ 339 w 339"/>
                <a:gd name="T5" fmla="*/ 373 h 584"/>
                <a:gd name="T6" fmla="*/ 214 w 339"/>
                <a:gd name="T7" fmla="*/ 230 h 584"/>
                <a:gd name="T8" fmla="*/ 146 w 339"/>
                <a:gd name="T9" fmla="*/ 190 h 584"/>
                <a:gd name="T10" fmla="*/ 186 w 339"/>
                <a:gd name="T11" fmla="*/ 169 h 584"/>
                <a:gd name="T12" fmla="*/ 274 w 339"/>
                <a:gd name="T13" fmla="*/ 191 h 584"/>
                <a:gd name="T14" fmla="*/ 294 w 339"/>
                <a:gd name="T15" fmla="*/ 200 h 584"/>
                <a:gd name="T16" fmla="*/ 300 w 339"/>
                <a:gd name="T17" fmla="*/ 180 h 584"/>
                <a:gd name="T18" fmla="*/ 324 w 339"/>
                <a:gd name="T19" fmla="*/ 89 h 584"/>
                <a:gd name="T20" fmla="*/ 310 w 339"/>
                <a:gd name="T21" fmla="*/ 83 h 584"/>
                <a:gd name="T22" fmla="*/ 222 w 339"/>
                <a:gd name="T23" fmla="*/ 61 h 584"/>
                <a:gd name="T24" fmla="*/ 222 w 339"/>
                <a:gd name="T25" fmla="*/ 0 h 584"/>
                <a:gd name="T26" fmla="*/ 121 w 339"/>
                <a:gd name="T27" fmla="*/ 0 h 584"/>
                <a:gd name="T28" fmla="*/ 121 w 339"/>
                <a:gd name="T29" fmla="*/ 68 h 584"/>
                <a:gd name="T30" fmla="*/ 7 w 339"/>
                <a:gd name="T31" fmla="*/ 201 h 584"/>
                <a:gd name="T32" fmla="*/ 140 w 339"/>
                <a:gd name="T33" fmla="*/ 341 h 584"/>
                <a:gd name="T34" fmla="*/ 200 w 339"/>
                <a:gd name="T35" fmla="*/ 383 h 584"/>
                <a:gd name="T36" fmla="*/ 153 w 339"/>
                <a:gd name="T37" fmla="*/ 407 h 584"/>
                <a:gd name="T38" fmla="*/ 50 w 339"/>
                <a:gd name="T39" fmla="*/ 379 h 584"/>
                <a:gd name="T40" fmla="*/ 30 w 339"/>
                <a:gd name="T41" fmla="*/ 369 h 584"/>
                <a:gd name="T42" fmla="*/ 0 w 339"/>
                <a:gd name="T43" fmla="*/ 483 h 584"/>
                <a:gd name="T44" fmla="*/ 0 w 339"/>
                <a:gd name="T45" fmla="*/ 483 h 584"/>
                <a:gd name="T46" fmla="*/ 12 w 339"/>
                <a:gd name="T47" fmla="*/ 489 h 584"/>
                <a:gd name="T48" fmla="*/ 118 w 339"/>
                <a:gd name="T49" fmla="*/ 518 h 584"/>
                <a:gd name="T50" fmla="*/ 118 w 339"/>
                <a:gd name="T51" fmla="*/ 584 h 584"/>
                <a:gd name="T52" fmla="*/ 219 w 339"/>
                <a:gd name="T53" fmla="*/ 584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39" h="584">
                  <a:moveTo>
                    <a:pt x="219" y="584"/>
                  </a:moveTo>
                  <a:cubicBezTo>
                    <a:pt x="219" y="511"/>
                    <a:pt x="219" y="511"/>
                    <a:pt x="219" y="511"/>
                  </a:cubicBezTo>
                  <a:cubicBezTo>
                    <a:pt x="293" y="493"/>
                    <a:pt x="339" y="442"/>
                    <a:pt x="339" y="373"/>
                  </a:cubicBezTo>
                  <a:cubicBezTo>
                    <a:pt x="339" y="304"/>
                    <a:pt x="301" y="261"/>
                    <a:pt x="214" y="230"/>
                  </a:cubicBezTo>
                  <a:cubicBezTo>
                    <a:pt x="182" y="219"/>
                    <a:pt x="146" y="203"/>
                    <a:pt x="146" y="190"/>
                  </a:cubicBezTo>
                  <a:cubicBezTo>
                    <a:pt x="146" y="172"/>
                    <a:pt x="171" y="169"/>
                    <a:pt x="186" y="169"/>
                  </a:cubicBezTo>
                  <a:cubicBezTo>
                    <a:pt x="230" y="169"/>
                    <a:pt x="258" y="183"/>
                    <a:pt x="274" y="191"/>
                  </a:cubicBezTo>
                  <a:cubicBezTo>
                    <a:pt x="294" y="200"/>
                    <a:pt x="294" y="200"/>
                    <a:pt x="294" y="200"/>
                  </a:cubicBezTo>
                  <a:cubicBezTo>
                    <a:pt x="300" y="180"/>
                    <a:pt x="300" y="180"/>
                    <a:pt x="300" y="180"/>
                  </a:cubicBezTo>
                  <a:cubicBezTo>
                    <a:pt x="324" y="89"/>
                    <a:pt x="324" y="89"/>
                    <a:pt x="324" y="89"/>
                  </a:cubicBezTo>
                  <a:cubicBezTo>
                    <a:pt x="310" y="83"/>
                    <a:pt x="310" y="83"/>
                    <a:pt x="310" y="83"/>
                  </a:cubicBezTo>
                  <a:cubicBezTo>
                    <a:pt x="293" y="75"/>
                    <a:pt x="264" y="64"/>
                    <a:pt x="222" y="61"/>
                  </a:cubicBezTo>
                  <a:cubicBezTo>
                    <a:pt x="222" y="0"/>
                    <a:pt x="222" y="0"/>
                    <a:pt x="222" y="0"/>
                  </a:cubicBezTo>
                  <a:cubicBezTo>
                    <a:pt x="121" y="0"/>
                    <a:pt x="121" y="0"/>
                    <a:pt x="121" y="0"/>
                  </a:cubicBezTo>
                  <a:cubicBezTo>
                    <a:pt x="121" y="68"/>
                    <a:pt x="121" y="68"/>
                    <a:pt x="121" y="68"/>
                  </a:cubicBezTo>
                  <a:cubicBezTo>
                    <a:pt x="51" y="86"/>
                    <a:pt x="7" y="136"/>
                    <a:pt x="7" y="201"/>
                  </a:cubicBezTo>
                  <a:cubicBezTo>
                    <a:pt x="7" y="286"/>
                    <a:pt x="78" y="320"/>
                    <a:pt x="140" y="341"/>
                  </a:cubicBezTo>
                  <a:cubicBezTo>
                    <a:pt x="193" y="359"/>
                    <a:pt x="200" y="372"/>
                    <a:pt x="200" y="383"/>
                  </a:cubicBezTo>
                  <a:cubicBezTo>
                    <a:pt x="200" y="400"/>
                    <a:pt x="176" y="407"/>
                    <a:pt x="153" y="407"/>
                  </a:cubicBezTo>
                  <a:cubicBezTo>
                    <a:pt x="107" y="407"/>
                    <a:pt x="68" y="390"/>
                    <a:pt x="50" y="379"/>
                  </a:cubicBezTo>
                  <a:cubicBezTo>
                    <a:pt x="30" y="369"/>
                    <a:pt x="30" y="369"/>
                    <a:pt x="30" y="369"/>
                  </a:cubicBezTo>
                  <a:cubicBezTo>
                    <a:pt x="0" y="483"/>
                    <a:pt x="0" y="483"/>
                    <a:pt x="0" y="483"/>
                  </a:cubicBezTo>
                  <a:cubicBezTo>
                    <a:pt x="0" y="483"/>
                    <a:pt x="0" y="483"/>
                    <a:pt x="0" y="483"/>
                  </a:cubicBezTo>
                  <a:cubicBezTo>
                    <a:pt x="12" y="489"/>
                    <a:pt x="12" y="489"/>
                    <a:pt x="12" y="489"/>
                  </a:cubicBezTo>
                  <a:cubicBezTo>
                    <a:pt x="39" y="504"/>
                    <a:pt x="79" y="515"/>
                    <a:pt x="118" y="518"/>
                  </a:cubicBezTo>
                  <a:cubicBezTo>
                    <a:pt x="118" y="584"/>
                    <a:pt x="118" y="584"/>
                    <a:pt x="118" y="584"/>
                  </a:cubicBezTo>
                  <a:lnTo>
                    <a:pt x="219" y="584"/>
                  </a:lnTo>
                  <a:close/>
                </a:path>
              </a:pathLst>
            </a:custGeom>
            <a:solidFill>
              <a:srgbClr val="FFFFFF"/>
            </a:solidFill>
            <a:ln w="31750" cap="sq">
              <a:noFill/>
              <a:miter lim="800000"/>
              <a:headEnd/>
              <a:tailEnd/>
            </a:ln>
            <a:extLst/>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grpSp>
      <p:grpSp>
        <p:nvGrpSpPr>
          <p:cNvPr id="8" name="Group 7"/>
          <p:cNvGrpSpPr/>
          <p:nvPr/>
        </p:nvGrpSpPr>
        <p:grpSpPr>
          <a:xfrm>
            <a:off x="4671539" y="3505200"/>
            <a:ext cx="2920398" cy="2968057"/>
            <a:chOff x="4004657" y="2125663"/>
            <a:chExt cx="3578092" cy="3636485"/>
          </a:xfrm>
        </p:grpSpPr>
        <p:sp>
          <p:nvSpPr>
            <p:cNvPr id="9" name="Rectangle 8"/>
            <p:cNvSpPr/>
            <p:nvPr/>
          </p:nvSpPr>
          <p:spPr bwMode="auto">
            <a:xfrm>
              <a:off x="4018476" y="2125663"/>
              <a:ext cx="3564273" cy="3636485"/>
            </a:xfrm>
            <a:prstGeom prst="rect">
              <a:avLst/>
            </a:prstGeom>
            <a:solidFill>
              <a:srgbClr val="68217A"/>
            </a:solidFill>
            <a:ln w="50800" cap="sq">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68857" rIns="0" bIns="46618" numCol="1" rtlCol="0" anchor="t" anchorCtr="0" compatLnSpc="1">
              <a:prstTxWarp prst="textNoShape">
                <a:avLst/>
              </a:prstTxWarp>
            </a:bodyPr>
            <a:lstStyle/>
            <a:p>
              <a:pPr algn="ctr" defTabSz="932013" fontAlgn="base">
                <a:spcBef>
                  <a:spcPct val="0"/>
                </a:spcBef>
                <a:spcAft>
                  <a:spcPct val="0"/>
                </a:spcAft>
              </a:pPr>
              <a:endParaRPr lang="en-US" sz="3136" dirty="0">
                <a:gradFill>
                  <a:gsLst>
                    <a:gs pos="0">
                      <a:srgbClr val="FFFFFF"/>
                    </a:gs>
                    <a:gs pos="100000">
                      <a:srgbClr val="FFFFFF"/>
                    </a:gs>
                  </a:gsLst>
                  <a:lin ang="5400000" scaled="0"/>
                </a:gradFill>
                <a:latin typeface="Segoe UI Light"/>
              </a:endParaRPr>
            </a:p>
          </p:txBody>
        </p:sp>
        <p:sp>
          <p:nvSpPr>
            <p:cNvPr id="10" name="Rectangle 9"/>
            <p:cNvSpPr/>
            <p:nvPr/>
          </p:nvSpPr>
          <p:spPr>
            <a:xfrm>
              <a:off x="4004657" y="2218263"/>
              <a:ext cx="1677222" cy="925909"/>
            </a:xfrm>
            <a:prstGeom prst="rect">
              <a:avLst/>
            </a:prstGeom>
          </p:spPr>
          <p:txBody>
            <a:bodyPr wrap="none">
              <a:spAutoFit/>
            </a:bodyPr>
            <a:lstStyle/>
            <a:p>
              <a:pPr algn="ctr" defTabSz="932013" fontAlgn="base">
                <a:spcBef>
                  <a:spcPct val="0"/>
                </a:spcBef>
                <a:spcAft>
                  <a:spcPct val="0"/>
                </a:spcAft>
              </a:pPr>
              <a:r>
                <a:rPr lang="en-US" sz="4312" dirty="0">
                  <a:gradFill>
                    <a:gsLst>
                      <a:gs pos="0">
                        <a:srgbClr val="FFFFFF"/>
                      </a:gs>
                      <a:gs pos="100000">
                        <a:srgbClr val="FFFFFF"/>
                      </a:gs>
                    </a:gsLst>
                    <a:lin ang="5400000" scaled="0"/>
                  </a:gradFill>
                  <a:latin typeface="Segoe UI Light"/>
                </a:rPr>
                <a:t>Scale</a:t>
              </a:r>
            </a:p>
          </p:txBody>
        </p:sp>
        <p:grpSp>
          <p:nvGrpSpPr>
            <p:cNvPr id="11" name="Group 425"/>
            <p:cNvGrpSpPr>
              <a:grpSpLocks noChangeAspect="1"/>
            </p:cNvGrpSpPr>
            <p:nvPr/>
          </p:nvGrpSpPr>
          <p:grpSpPr bwMode="auto">
            <a:xfrm>
              <a:off x="5868362" y="4039186"/>
              <a:ext cx="1459737" cy="1479887"/>
              <a:chOff x="-5139" y="3144"/>
              <a:chExt cx="652" cy="661"/>
            </a:xfrm>
            <a:solidFill>
              <a:schemeClr val="bg1">
                <a:lumMod val="50000"/>
              </a:schemeClr>
            </a:solidFill>
          </p:grpSpPr>
          <p:sp>
            <p:nvSpPr>
              <p:cNvPr id="12" name="Freeform 426"/>
              <p:cNvSpPr>
                <a:spLocks/>
              </p:cNvSpPr>
              <p:nvPr/>
            </p:nvSpPr>
            <p:spPr bwMode="auto">
              <a:xfrm>
                <a:off x="-5139" y="3144"/>
                <a:ext cx="300" cy="304"/>
              </a:xfrm>
              <a:custGeom>
                <a:avLst/>
                <a:gdLst>
                  <a:gd name="T0" fmla="*/ 0 w 300"/>
                  <a:gd name="T1" fmla="*/ 0 h 304"/>
                  <a:gd name="T2" fmla="*/ 0 w 300"/>
                  <a:gd name="T3" fmla="*/ 231 h 304"/>
                  <a:gd name="T4" fmla="*/ 70 w 300"/>
                  <a:gd name="T5" fmla="*/ 160 h 304"/>
                  <a:gd name="T6" fmla="*/ 212 w 300"/>
                  <a:gd name="T7" fmla="*/ 304 h 304"/>
                  <a:gd name="T8" fmla="*/ 300 w 300"/>
                  <a:gd name="T9" fmla="*/ 215 h 304"/>
                  <a:gd name="T10" fmla="*/ 158 w 300"/>
                  <a:gd name="T11" fmla="*/ 71 h 304"/>
                  <a:gd name="T12" fmla="*/ 229 w 300"/>
                  <a:gd name="T13" fmla="*/ 0 h 304"/>
                  <a:gd name="T14" fmla="*/ 0 w 300"/>
                  <a:gd name="T15" fmla="*/ 0 h 3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0" h="304">
                    <a:moveTo>
                      <a:pt x="0" y="0"/>
                    </a:moveTo>
                    <a:lnTo>
                      <a:pt x="0" y="231"/>
                    </a:lnTo>
                    <a:lnTo>
                      <a:pt x="70" y="160"/>
                    </a:lnTo>
                    <a:lnTo>
                      <a:pt x="212" y="304"/>
                    </a:lnTo>
                    <a:lnTo>
                      <a:pt x="300" y="215"/>
                    </a:lnTo>
                    <a:lnTo>
                      <a:pt x="158" y="71"/>
                    </a:lnTo>
                    <a:lnTo>
                      <a:pt x="229" y="0"/>
                    </a:lnTo>
                    <a:lnTo>
                      <a:pt x="0" y="0"/>
                    </a:lnTo>
                    <a:close/>
                  </a:path>
                </a:pathLst>
              </a:custGeom>
              <a:solidFill>
                <a:srgbClr val="FFFFFF"/>
              </a:solidFill>
              <a:ln w="31750" cap="sq">
                <a:noFill/>
                <a:miter lim="800000"/>
                <a:headEnd/>
                <a:tailEnd/>
              </a:ln>
              <a:extLst/>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13" name="Freeform 427"/>
              <p:cNvSpPr>
                <a:spLocks/>
              </p:cNvSpPr>
              <p:nvPr/>
            </p:nvSpPr>
            <p:spPr bwMode="auto">
              <a:xfrm>
                <a:off x="-4787" y="3144"/>
                <a:ext cx="300" cy="304"/>
              </a:xfrm>
              <a:custGeom>
                <a:avLst/>
                <a:gdLst>
                  <a:gd name="T0" fmla="*/ 300 w 300"/>
                  <a:gd name="T1" fmla="*/ 0 h 304"/>
                  <a:gd name="T2" fmla="*/ 300 w 300"/>
                  <a:gd name="T3" fmla="*/ 231 h 304"/>
                  <a:gd name="T4" fmla="*/ 229 w 300"/>
                  <a:gd name="T5" fmla="*/ 160 h 304"/>
                  <a:gd name="T6" fmla="*/ 87 w 300"/>
                  <a:gd name="T7" fmla="*/ 304 h 304"/>
                  <a:gd name="T8" fmla="*/ 0 w 300"/>
                  <a:gd name="T9" fmla="*/ 215 h 304"/>
                  <a:gd name="T10" fmla="*/ 141 w 300"/>
                  <a:gd name="T11" fmla="*/ 71 h 304"/>
                  <a:gd name="T12" fmla="*/ 70 w 300"/>
                  <a:gd name="T13" fmla="*/ 0 h 304"/>
                  <a:gd name="T14" fmla="*/ 300 w 300"/>
                  <a:gd name="T15" fmla="*/ 0 h 3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0" h="304">
                    <a:moveTo>
                      <a:pt x="300" y="0"/>
                    </a:moveTo>
                    <a:lnTo>
                      <a:pt x="300" y="231"/>
                    </a:lnTo>
                    <a:lnTo>
                      <a:pt x="229" y="160"/>
                    </a:lnTo>
                    <a:lnTo>
                      <a:pt x="87" y="304"/>
                    </a:lnTo>
                    <a:lnTo>
                      <a:pt x="0" y="215"/>
                    </a:lnTo>
                    <a:lnTo>
                      <a:pt x="141" y="71"/>
                    </a:lnTo>
                    <a:lnTo>
                      <a:pt x="70" y="0"/>
                    </a:lnTo>
                    <a:lnTo>
                      <a:pt x="300" y="0"/>
                    </a:lnTo>
                    <a:close/>
                  </a:path>
                </a:pathLst>
              </a:custGeom>
              <a:solidFill>
                <a:srgbClr val="FFFFFF"/>
              </a:solidFill>
              <a:ln w="31750" cap="sq">
                <a:noFill/>
                <a:miter lim="800000"/>
                <a:headEnd/>
                <a:tailEnd/>
              </a:ln>
              <a:extLst/>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14" name="Freeform 428"/>
              <p:cNvSpPr>
                <a:spLocks/>
              </p:cNvSpPr>
              <p:nvPr/>
            </p:nvSpPr>
            <p:spPr bwMode="auto">
              <a:xfrm>
                <a:off x="-5139" y="3500"/>
                <a:ext cx="300" cy="305"/>
              </a:xfrm>
              <a:custGeom>
                <a:avLst/>
                <a:gdLst>
                  <a:gd name="T0" fmla="*/ 0 w 300"/>
                  <a:gd name="T1" fmla="*/ 305 h 305"/>
                  <a:gd name="T2" fmla="*/ 0 w 300"/>
                  <a:gd name="T3" fmla="*/ 74 h 305"/>
                  <a:gd name="T4" fmla="*/ 70 w 300"/>
                  <a:gd name="T5" fmla="*/ 145 h 305"/>
                  <a:gd name="T6" fmla="*/ 212 w 300"/>
                  <a:gd name="T7" fmla="*/ 0 h 305"/>
                  <a:gd name="T8" fmla="*/ 300 w 300"/>
                  <a:gd name="T9" fmla="*/ 90 h 305"/>
                  <a:gd name="T10" fmla="*/ 158 w 300"/>
                  <a:gd name="T11" fmla="*/ 234 h 305"/>
                  <a:gd name="T12" fmla="*/ 229 w 300"/>
                  <a:gd name="T13" fmla="*/ 305 h 305"/>
                  <a:gd name="T14" fmla="*/ 0 w 300"/>
                  <a:gd name="T15" fmla="*/ 305 h 3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0" h="305">
                    <a:moveTo>
                      <a:pt x="0" y="305"/>
                    </a:moveTo>
                    <a:lnTo>
                      <a:pt x="0" y="74"/>
                    </a:lnTo>
                    <a:lnTo>
                      <a:pt x="70" y="145"/>
                    </a:lnTo>
                    <a:lnTo>
                      <a:pt x="212" y="0"/>
                    </a:lnTo>
                    <a:lnTo>
                      <a:pt x="300" y="90"/>
                    </a:lnTo>
                    <a:lnTo>
                      <a:pt x="158" y="234"/>
                    </a:lnTo>
                    <a:lnTo>
                      <a:pt x="229" y="305"/>
                    </a:lnTo>
                    <a:lnTo>
                      <a:pt x="0" y="305"/>
                    </a:lnTo>
                    <a:close/>
                  </a:path>
                </a:pathLst>
              </a:custGeom>
              <a:solidFill>
                <a:srgbClr val="FFFFFF"/>
              </a:solidFill>
              <a:ln w="31750" cap="sq">
                <a:noFill/>
                <a:miter lim="800000"/>
                <a:headEnd/>
                <a:tailEnd/>
              </a:ln>
              <a:extLst/>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15" name="Freeform 429"/>
              <p:cNvSpPr>
                <a:spLocks/>
              </p:cNvSpPr>
              <p:nvPr/>
            </p:nvSpPr>
            <p:spPr bwMode="auto">
              <a:xfrm>
                <a:off x="-4787" y="3500"/>
                <a:ext cx="300" cy="305"/>
              </a:xfrm>
              <a:custGeom>
                <a:avLst/>
                <a:gdLst>
                  <a:gd name="T0" fmla="*/ 300 w 300"/>
                  <a:gd name="T1" fmla="*/ 305 h 305"/>
                  <a:gd name="T2" fmla="*/ 300 w 300"/>
                  <a:gd name="T3" fmla="*/ 74 h 305"/>
                  <a:gd name="T4" fmla="*/ 229 w 300"/>
                  <a:gd name="T5" fmla="*/ 145 h 305"/>
                  <a:gd name="T6" fmla="*/ 87 w 300"/>
                  <a:gd name="T7" fmla="*/ 0 h 305"/>
                  <a:gd name="T8" fmla="*/ 0 w 300"/>
                  <a:gd name="T9" fmla="*/ 90 h 305"/>
                  <a:gd name="T10" fmla="*/ 141 w 300"/>
                  <a:gd name="T11" fmla="*/ 234 h 305"/>
                  <a:gd name="T12" fmla="*/ 70 w 300"/>
                  <a:gd name="T13" fmla="*/ 305 h 305"/>
                  <a:gd name="T14" fmla="*/ 300 w 300"/>
                  <a:gd name="T15" fmla="*/ 305 h 3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0" h="305">
                    <a:moveTo>
                      <a:pt x="300" y="305"/>
                    </a:moveTo>
                    <a:lnTo>
                      <a:pt x="300" y="74"/>
                    </a:lnTo>
                    <a:lnTo>
                      <a:pt x="229" y="145"/>
                    </a:lnTo>
                    <a:lnTo>
                      <a:pt x="87" y="0"/>
                    </a:lnTo>
                    <a:lnTo>
                      <a:pt x="0" y="90"/>
                    </a:lnTo>
                    <a:lnTo>
                      <a:pt x="141" y="234"/>
                    </a:lnTo>
                    <a:lnTo>
                      <a:pt x="70" y="305"/>
                    </a:lnTo>
                    <a:lnTo>
                      <a:pt x="300" y="305"/>
                    </a:lnTo>
                    <a:close/>
                  </a:path>
                </a:pathLst>
              </a:custGeom>
              <a:solidFill>
                <a:srgbClr val="FFFFFF"/>
              </a:solidFill>
              <a:ln w="31750" cap="sq">
                <a:noFill/>
                <a:miter lim="800000"/>
                <a:headEnd/>
                <a:tailEnd/>
              </a:ln>
              <a:extLst/>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grpSp>
      </p:grpSp>
      <p:grpSp>
        <p:nvGrpSpPr>
          <p:cNvPr id="16" name="Group 15"/>
          <p:cNvGrpSpPr/>
          <p:nvPr/>
        </p:nvGrpSpPr>
        <p:grpSpPr>
          <a:xfrm>
            <a:off x="989012" y="3505200"/>
            <a:ext cx="2942202" cy="2968057"/>
            <a:chOff x="271986" y="2125663"/>
            <a:chExt cx="3604807" cy="3636485"/>
          </a:xfrm>
        </p:grpSpPr>
        <p:sp>
          <p:nvSpPr>
            <p:cNvPr id="17" name="Rectangle 16"/>
            <p:cNvSpPr/>
            <p:nvPr/>
          </p:nvSpPr>
          <p:spPr bwMode="auto">
            <a:xfrm>
              <a:off x="312520" y="2125663"/>
              <a:ext cx="3564273" cy="3636485"/>
            </a:xfrm>
            <a:prstGeom prst="rect">
              <a:avLst/>
            </a:prstGeom>
            <a:solidFill>
              <a:srgbClr val="9B4F96"/>
            </a:solidFill>
            <a:ln w="50800" cap="sq">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68857" rIns="0" bIns="46618" numCol="1" rtlCol="0" anchor="t" anchorCtr="0" compatLnSpc="1">
              <a:prstTxWarp prst="textNoShape">
                <a:avLst/>
              </a:prstTxWarp>
            </a:bodyPr>
            <a:lstStyle/>
            <a:p>
              <a:pPr algn="ctr" defTabSz="932013" fontAlgn="base">
                <a:spcBef>
                  <a:spcPct val="0"/>
                </a:spcBef>
                <a:spcAft>
                  <a:spcPct val="0"/>
                </a:spcAft>
              </a:pPr>
              <a:endParaRPr lang="en-US" sz="3136" dirty="0">
                <a:gradFill>
                  <a:gsLst>
                    <a:gs pos="0">
                      <a:srgbClr val="FFFFFF"/>
                    </a:gs>
                    <a:gs pos="100000">
                      <a:srgbClr val="FFFFFF"/>
                    </a:gs>
                  </a:gsLst>
                  <a:lin ang="5400000" scaled="0"/>
                </a:gradFill>
                <a:latin typeface="Segoe UI Light"/>
              </a:endParaRPr>
            </a:p>
          </p:txBody>
        </p:sp>
        <p:sp>
          <p:nvSpPr>
            <p:cNvPr id="18" name="Rectangle 17"/>
            <p:cNvSpPr/>
            <p:nvPr/>
          </p:nvSpPr>
          <p:spPr>
            <a:xfrm>
              <a:off x="271986" y="2218263"/>
              <a:ext cx="2003163" cy="925909"/>
            </a:xfrm>
            <a:prstGeom prst="rect">
              <a:avLst/>
            </a:prstGeom>
          </p:spPr>
          <p:txBody>
            <a:bodyPr wrap="none">
              <a:spAutoFit/>
            </a:bodyPr>
            <a:lstStyle/>
            <a:p>
              <a:pPr algn="ctr" defTabSz="932013" fontAlgn="base">
                <a:spcBef>
                  <a:spcPct val="0"/>
                </a:spcBef>
                <a:spcAft>
                  <a:spcPct val="0"/>
                </a:spcAft>
              </a:pPr>
              <a:r>
                <a:rPr lang="en-US" sz="4312" dirty="0">
                  <a:gradFill>
                    <a:gsLst>
                      <a:gs pos="0">
                        <a:srgbClr val="FFFFFF"/>
                      </a:gs>
                      <a:gs pos="100000">
                        <a:srgbClr val="FFFFFF"/>
                      </a:gs>
                    </a:gsLst>
                    <a:lin ang="5400000" scaled="0"/>
                  </a:gradFill>
                  <a:latin typeface="Segoe UI Light"/>
                </a:rPr>
                <a:t>Speed</a:t>
              </a:r>
            </a:p>
          </p:txBody>
        </p:sp>
        <p:sp>
          <p:nvSpPr>
            <p:cNvPr id="19" name="Freeform 58"/>
            <p:cNvSpPr>
              <a:spLocks noEditPoints="1"/>
            </p:cNvSpPr>
            <p:nvPr/>
          </p:nvSpPr>
          <p:spPr bwMode="black">
            <a:xfrm>
              <a:off x="2149580" y="3940754"/>
              <a:ext cx="1472563" cy="1578319"/>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solidFill>
              <a:srgbClr val="FFFFFF"/>
            </a:solidFill>
            <a:ln>
              <a:noFill/>
            </a:ln>
          </p:spPr>
          <p:txBody>
            <a:bodyPr vert="horz" wrap="square" lIns="80666" tIns="40333" rIns="80666" bIns="40333" numCol="1" anchor="t" anchorCtr="0" compatLnSpc="1">
              <a:prstTxWarp prst="textNoShape">
                <a:avLst/>
              </a:prstTxWarp>
            </a:bodyPr>
            <a:lstStyle/>
            <a:p>
              <a:pPr defTabSz="913859"/>
              <a:endParaRPr lang="en-US" sz="1568">
                <a:solidFill>
                  <a:srgbClr val="505050"/>
                </a:solidFill>
              </a:endParaRPr>
            </a:p>
          </p:txBody>
        </p:sp>
      </p:grpSp>
    </p:spTree>
    <p:extLst>
      <p:ext uri="{BB962C8B-B14F-4D97-AF65-F5344CB8AC3E}">
        <p14:creationId xmlns:p14="http://schemas.microsoft.com/office/powerpoint/2010/main" val="22727265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80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600" fill="hold"/>
                                        <p:tgtEl>
                                          <p:spTgt spid="16"/>
                                        </p:tgtEl>
                                        <p:attrNameLst>
                                          <p:attrName>ppt_x</p:attrName>
                                        </p:attrNameLst>
                                      </p:cBhvr>
                                      <p:tavLst>
                                        <p:tav tm="0">
                                          <p:val>
                                            <p:strVal val="0-#ppt_w/2"/>
                                          </p:val>
                                        </p:tav>
                                        <p:tav tm="100000">
                                          <p:val>
                                            <p:strVal val="#ppt_x"/>
                                          </p:val>
                                        </p:tav>
                                      </p:tavLst>
                                    </p:anim>
                                    <p:anim calcmode="lin" valueType="num">
                                      <p:cBhvr additive="base">
                                        <p:cTn id="8" dur="600" fill="hold"/>
                                        <p:tgtEl>
                                          <p:spTgt spid="16"/>
                                        </p:tgtEl>
                                        <p:attrNameLst>
                                          <p:attrName>ppt_y</p:attrName>
                                        </p:attrNameLst>
                                      </p:cBhvr>
                                      <p:tavLst>
                                        <p:tav tm="0">
                                          <p:val>
                                            <p:strVal val="#ppt_y"/>
                                          </p:val>
                                        </p:tav>
                                        <p:tav tm="100000">
                                          <p:val>
                                            <p:strVal val="#ppt_y"/>
                                          </p:val>
                                        </p:tav>
                                      </p:tavLst>
                                    </p:anim>
                                  </p:childTnLst>
                                </p:cTn>
                              </p:par>
                              <p:par>
                                <p:cTn id="9" presetID="2" presetClass="entr" presetSubtype="4" decel="100000" fill="hold" nodeType="withEffect">
                                  <p:stCondLst>
                                    <p:cond delay="12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700" fill="hold"/>
                                        <p:tgtEl>
                                          <p:spTgt spid="8"/>
                                        </p:tgtEl>
                                        <p:attrNameLst>
                                          <p:attrName>ppt_x</p:attrName>
                                        </p:attrNameLst>
                                      </p:cBhvr>
                                      <p:tavLst>
                                        <p:tav tm="0">
                                          <p:val>
                                            <p:strVal val="#ppt_x"/>
                                          </p:val>
                                        </p:tav>
                                        <p:tav tm="100000">
                                          <p:val>
                                            <p:strVal val="#ppt_x"/>
                                          </p:val>
                                        </p:tav>
                                      </p:tavLst>
                                    </p:anim>
                                    <p:anim calcmode="lin" valueType="num">
                                      <p:cBhvr additive="base">
                                        <p:cTn id="12" dur="700" fill="hold"/>
                                        <p:tgtEl>
                                          <p:spTgt spid="8"/>
                                        </p:tgtEl>
                                        <p:attrNameLst>
                                          <p:attrName>ppt_y</p:attrName>
                                        </p:attrNameLst>
                                      </p:cBhvr>
                                      <p:tavLst>
                                        <p:tav tm="0">
                                          <p:val>
                                            <p:strVal val="1+#ppt_h/2"/>
                                          </p:val>
                                        </p:tav>
                                        <p:tav tm="100000">
                                          <p:val>
                                            <p:strVal val="#ppt_y"/>
                                          </p:val>
                                        </p:tav>
                                      </p:tavLst>
                                    </p:anim>
                                  </p:childTnLst>
                                </p:cTn>
                              </p:par>
                              <p:par>
                                <p:cTn id="13" presetID="2" presetClass="entr" presetSubtype="2" decel="100000" fill="hold" nodeType="withEffect">
                                  <p:stCondLst>
                                    <p:cond delay="170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700" fill="hold"/>
                                        <p:tgtEl>
                                          <p:spTgt spid="4"/>
                                        </p:tgtEl>
                                        <p:attrNameLst>
                                          <p:attrName>ppt_x</p:attrName>
                                        </p:attrNameLst>
                                      </p:cBhvr>
                                      <p:tavLst>
                                        <p:tav tm="0">
                                          <p:val>
                                            <p:strVal val="1+#ppt_w/2"/>
                                          </p:val>
                                        </p:tav>
                                        <p:tav tm="100000">
                                          <p:val>
                                            <p:strVal val="#ppt_x"/>
                                          </p:val>
                                        </p:tav>
                                      </p:tavLst>
                                    </p:anim>
                                    <p:anim calcmode="lin" valueType="num">
                                      <p:cBhvr additive="base">
                                        <p:cTn id="16" dur="7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3" name="Group 222"/>
          <p:cNvGrpSpPr/>
          <p:nvPr/>
        </p:nvGrpSpPr>
        <p:grpSpPr>
          <a:xfrm>
            <a:off x="258197" y="983605"/>
            <a:ext cx="9253719" cy="1147772"/>
            <a:chOff x="258197" y="983605"/>
            <a:chExt cx="9253719" cy="1147772"/>
          </a:xfrm>
        </p:grpSpPr>
        <p:sp>
          <p:nvSpPr>
            <p:cNvPr id="77" name="TextBox 76"/>
            <p:cNvSpPr txBox="1"/>
            <p:nvPr/>
          </p:nvSpPr>
          <p:spPr>
            <a:xfrm rot="16200000">
              <a:off x="-100301" y="1342103"/>
              <a:ext cx="1147772" cy="430775"/>
            </a:xfrm>
            <a:prstGeom prst="rect">
              <a:avLst/>
            </a:prstGeom>
            <a:noFill/>
          </p:spPr>
          <p:txBody>
            <a:bodyPr wrap="none" rtlCol="0">
              <a:spAutoFit/>
            </a:bodyPr>
            <a:lstStyle/>
            <a:p>
              <a:pPr algn="ctr"/>
              <a:r>
                <a:rPr lang="en-US" sz="1100" b="1" dirty="0">
                  <a:solidFill>
                    <a:schemeClr val="tx1">
                      <a:lumMod val="95000"/>
                    </a:schemeClr>
                  </a:solidFill>
                  <a:latin typeface="Segoe UI" panose="020B0502040204020203" pitchFamily="34" charset="0"/>
                  <a:cs typeface="Segoe UI" panose="020B0502040204020203" pitchFamily="34" charset="0"/>
                </a:rPr>
                <a:t>Client layer</a:t>
              </a:r>
            </a:p>
            <a:p>
              <a:pPr algn="ctr"/>
              <a:r>
                <a:rPr lang="en-US" sz="1100" b="1" dirty="0">
                  <a:solidFill>
                    <a:schemeClr val="tx1">
                      <a:lumMod val="95000"/>
                    </a:schemeClr>
                  </a:solidFill>
                  <a:latin typeface="Segoe UI" panose="020B0502040204020203" pitchFamily="34" charset="0"/>
                  <a:cs typeface="Segoe UI" panose="020B0502040204020203" pitchFamily="34" charset="0"/>
                </a:rPr>
                <a:t> (on-premises)</a:t>
              </a:r>
            </a:p>
          </p:txBody>
        </p:sp>
        <p:grpSp>
          <p:nvGrpSpPr>
            <p:cNvPr id="222" name="Group 221"/>
            <p:cNvGrpSpPr/>
            <p:nvPr/>
          </p:nvGrpSpPr>
          <p:grpSpPr>
            <a:xfrm>
              <a:off x="961617" y="1182274"/>
              <a:ext cx="8550299" cy="750431"/>
              <a:chOff x="3314594" y="1182275"/>
              <a:chExt cx="8550299" cy="750431"/>
            </a:xfrm>
          </p:grpSpPr>
          <p:grpSp>
            <p:nvGrpSpPr>
              <p:cNvPr id="20" name="Group 19"/>
              <p:cNvGrpSpPr/>
              <p:nvPr/>
            </p:nvGrpSpPr>
            <p:grpSpPr>
              <a:xfrm>
                <a:off x="5567250" y="1182275"/>
                <a:ext cx="970356" cy="750431"/>
                <a:chOff x="5475368" y="1286965"/>
                <a:chExt cx="970356" cy="750431"/>
              </a:xfrm>
            </p:grpSpPr>
            <p:sp>
              <p:nvSpPr>
                <p:cNvPr id="35" name="Rectangle 34"/>
                <p:cNvSpPr/>
                <p:nvPr/>
              </p:nvSpPr>
              <p:spPr>
                <a:xfrm>
                  <a:off x="5475368" y="1286965"/>
                  <a:ext cx="970356" cy="750431"/>
                </a:xfrm>
                <a:prstGeom prst="rect">
                  <a:avLst/>
                </a:prstGeom>
                <a:solidFill>
                  <a:srgbClr val="682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tx1">
                          <a:lumMod val="95000"/>
                        </a:schemeClr>
                      </a:solidFill>
                      <a:latin typeface="Segoe UI" panose="020B0502040204020203" pitchFamily="34" charset="0"/>
                      <a:cs typeface="Segoe UI" panose="020B0502040204020203" pitchFamily="34" charset="0"/>
                    </a:rPr>
                    <a:t>Tablet</a:t>
                  </a:r>
                </a:p>
              </p:txBody>
            </p:sp>
            <p:grpSp>
              <p:nvGrpSpPr>
                <p:cNvPr id="92" name="Group 91"/>
                <p:cNvGrpSpPr/>
                <p:nvPr/>
              </p:nvGrpSpPr>
              <p:grpSpPr bwMode="black">
                <a:xfrm rot="16200000">
                  <a:off x="5868348" y="1368324"/>
                  <a:ext cx="522494" cy="515485"/>
                  <a:chOff x="2916435" y="3914152"/>
                  <a:chExt cx="930763" cy="918513"/>
                </a:xfrm>
              </p:grpSpPr>
              <p:pic>
                <p:nvPicPr>
                  <p:cNvPr id="93" name="Picture 92"/>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black">
                  <a:xfrm rot="2614426" flipH="1">
                    <a:off x="2916435" y="4302640"/>
                    <a:ext cx="394555" cy="530025"/>
                  </a:xfrm>
                  <a:prstGeom prst="rect">
                    <a:avLst/>
                  </a:prstGeom>
                </p:spPr>
              </p:pic>
              <p:sp>
                <p:nvSpPr>
                  <p:cNvPr id="94" name="Freeform 61"/>
                  <p:cNvSpPr>
                    <a:spLocks/>
                  </p:cNvSpPr>
                  <p:nvPr/>
                </p:nvSpPr>
                <p:spPr bwMode="black">
                  <a:xfrm rot="10800000">
                    <a:off x="3279998" y="3914152"/>
                    <a:ext cx="567200" cy="820335"/>
                  </a:xfrm>
                  <a:custGeom>
                    <a:avLst/>
                    <a:gdLst/>
                    <a:ahLst/>
                    <a:cxnLst>
                      <a:cxn ang="0">
                        <a:pos x="251" y="363"/>
                      </a:cxn>
                      <a:cxn ang="0">
                        <a:pos x="243" y="372"/>
                      </a:cxn>
                      <a:cxn ang="0">
                        <a:pos x="35" y="372"/>
                      </a:cxn>
                      <a:cxn ang="0">
                        <a:pos x="27" y="363"/>
                      </a:cxn>
                      <a:cxn ang="0">
                        <a:pos x="27" y="36"/>
                      </a:cxn>
                      <a:cxn ang="0">
                        <a:pos x="35" y="27"/>
                      </a:cxn>
                      <a:cxn ang="0">
                        <a:pos x="243" y="27"/>
                      </a:cxn>
                      <a:cxn ang="0">
                        <a:pos x="251" y="36"/>
                      </a:cxn>
                      <a:cxn ang="0">
                        <a:pos x="251" y="108"/>
                      </a:cxn>
                      <a:cxn ang="0">
                        <a:pos x="277" y="84"/>
                      </a:cxn>
                      <a:cxn ang="0">
                        <a:pos x="277" y="10"/>
                      </a:cxn>
                      <a:cxn ang="0">
                        <a:pos x="267" y="0"/>
                      </a:cxn>
                      <a:cxn ang="0">
                        <a:pos x="11" y="0"/>
                      </a:cxn>
                      <a:cxn ang="0">
                        <a:pos x="0" y="10"/>
                      </a:cxn>
                      <a:cxn ang="0">
                        <a:pos x="0" y="389"/>
                      </a:cxn>
                      <a:cxn ang="0">
                        <a:pos x="11" y="399"/>
                      </a:cxn>
                      <a:cxn ang="0">
                        <a:pos x="267" y="399"/>
                      </a:cxn>
                      <a:cxn ang="0">
                        <a:pos x="277" y="389"/>
                      </a:cxn>
                      <a:cxn ang="0">
                        <a:pos x="277" y="168"/>
                      </a:cxn>
                      <a:cxn ang="0">
                        <a:pos x="251" y="191"/>
                      </a:cxn>
                      <a:cxn ang="0">
                        <a:pos x="251" y="363"/>
                      </a:cxn>
                    </a:cxnLst>
                    <a:rect l="0" t="0" r="r" b="b"/>
                    <a:pathLst>
                      <a:path w="277" h="399">
                        <a:moveTo>
                          <a:pt x="251" y="363"/>
                        </a:moveTo>
                        <a:cubicBezTo>
                          <a:pt x="251" y="368"/>
                          <a:pt x="247" y="372"/>
                          <a:pt x="243" y="372"/>
                        </a:cubicBezTo>
                        <a:cubicBezTo>
                          <a:pt x="35" y="372"/>
                          <a:pt x="35" y="372"/>
                          <a:pt x="35" y="372"/>
                        </a:cubicBezTo>
                        <a:cubicBezTo>
                          <a:pt x="31" y="372"/>
                          <a:pt x="27" y="368"/>
                          <a:pt x="27" y="363"/>
                        </a:cubicBezTo>
                        <a:cubicBezTo>
                          <a:pt x="27" y="36"/>
                          <a:pt x="27" y="36"/>
                          <a:pt x="27" y="36"/>
                        </a:cubicBezTo>
                        <a:cubicBezTo>
                          <a:pt x="27" y="31"/>
                          <a:pt x="31" y="27"/>
                          <a:pt x="35" y="27"/>
                        </a:cubicBezTo>
                        <a:cubicBezTo>
                          <a:pt x="243" y="27"/>
                          <a:pt x="243" y="27"/>
                          <a:pt x="243" y="27"/>
                        </a:cubicBezTo>
                        <a:cubicBezTo>
                          <a:pt x="247" y="27"/>
                          <a:pt x="251" y="31"/>
                          <a:pt x="251" y="36"/>
                        </a:cubicBezTo>
                        <a:cubicBezTo>
                          <a:pt x="251" y="108"/>
                          <a:pt x="251" y="108"/>
                          <a:pt x="251" y="108"/>
                        </a:cubicBezTo>
                        <a:cubicBezTo>
                          <a:pt x="277" y="84"/>
                          <a:pt x="277" y="84"/>
                          <a:pt x="277" y="84"/>
                        </a:cubicBezTo>
                        <a:cubicBezTo>
                          <a:pt x="277" y="10"/>
                          <a:pt x="277" y="10"/>
                          <a:pt x="277" y="10"/>
                        </a:cubicBezTo>
                        <a:cubicBezTo>
                          <a:pt x="277" y="4"/>
                          <a:pt x="273" y="0"/>
                          <a:pt x="267" y="0"/>
                        </a:cubicBezTo>
                        <a:cubicBezTo>
                          <a:pt x="11" y="0"/>
                          <a:pt x="11" y="0"/>
                          <a:pt x="11" y="0"/>
                        </a:cubicBezTo>
                        <a:cubicBezTo>
                          <a:pt x="5" y="0"/>
                          <a:pt x="0" y="4"/>
                          <a:pt x="0" y="10"/>
                        </a:cubicBezTo>
                        <a:cubicBezTo>
                          <a:pt x="0" y="389"/>
                          <a:pt x="0" y="389"/>
                          <a:pt x="0" y="389"/>
                        </a:cubicBezTo>
                        <a:cubicBezTo>
                          <a:pt x="0" y="395"/>
                          <a:pt x="5" y="399"/>
                          <a:pt x="11" y="399"/>
                        </a:cubicBezTo>
                        <a:cubicBezTo>
                          <a:pt x="267" y="399"/>
                          <a:pt x="267" y="399"/>
                          <a:pt x="267" y="399"/>
                        </a:cubicBezTo>
                        <a:cubicBezTo>
                          <a:pt x="273" y="399"/>
                          <a:pt x="277" y="395"/>
                          <a:pt x="277" y="389"/>
                        </a:cubicBezTo>
                        <a:cubicBezTo>
                          <a:pt x="277" y="168"/>
                          <a:pt x="277" y="168"/>
                          <a:pt x="277" y="168"/>
                        </a:cubicBezTo>
                        <a:cubicBezTo>
                          <a:pt x="251" y="191"/>
                          <a:pt x="251" y="191"/>
                          <a:pt x="251" y="191"/>
                        </a:cubicBezTo>
                        <a:lnTo>
                          <a:pt x="251" y="363"/>
                        </a:lnTo>
                        <a:close/>
                      </a:path>
                    </a:pathLst>
                  </a:custGeom>
                  <a:solidFill>
                    <a:srgbClr val="FFFFFF"/>
                  </a:solidFill>
                  <a:extLst/>
                </p:spPr>
                <p:txBody>
                  <a:bodyPr vert="horz" wrap="square" lIns="91416" tIns="45708" rIns="91416" bIns="45708" numCol="1" anchor="t" anchorCtr="0" compatLnSpc="1">
                    <a:prstTxWarp prst="textNoShape">
                      <a:avLst/>
                    </a:prstTxWarp>
                  </a:bodyPr>
                  <a:lstStyle/>
                  <a:p>
                    <a:endParaRPr lang="en-US" sz="900" dirty="0">
                      <a:solidFill>
                        <a:schemeClr val="tx1">
                          <a:lumMod val="95000"/>
                        </a:schemeClr>
                      </a:solidFill>
                    </a:endParaRPr>
                  </a:p>
                </p:txBody>
              </p:sp>
            </p:grpSp>
          </p:grpSp>
          <p:grpSp>
            <p:nvGrpSpPr>
              <p:cNvPr id="19" name="Group 18"/>
              <p:cNvGrpSpPr/>
              <p:nvPr/>
            </p:nvGrpSpPr>
            <p:grpSpPr>
              <a:xfrm>
                <a:off x="6621220" y="1182275"/>
                <a:ext cx="987605" cy="750431"/>
                <a:chOff x="6559408" y="1286965"/>
                <a:chExt cx="987605" cy="750431"/>
              </a:xfrm>
            </p:grpSpPr>
            <p:sp>
              <p:nvSpPr>
                <p:cNvPr id="36" name="Rectangle 35"/>
                <p:cNvSpPr/>
                <p:nvPr/>
              </p:nvSpPr>
              <p:spPr>
                <a:xfrm>
                  <a:off x="6559408" y="1286965"/>
                  <a:ext cx="987605" cy="750431"/>
                </a:xfrm>
                <a:prstGeom prst="rect">
                  <a:avLst/>
                </a:prstGeom>
                <a:solidFill>
                  <a:srgbClr val="682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tx1">
                          <a:lumMod val="95000"/>
                        </a:schemeClr>
                      </a:solidFill>
                      <a:latin typeface="Segoe UI" panose="020B0502040204020203" pitchFamily="34" charset="0"/>
                      <a:cs typeface="Segoe UI" panose="020B0502040204020203" pitchFamily="34" charset="0"/>
                    </a:rPr>
                    <a:t>Phone</a:t>
                  </a:r>
                </a:p>
              </p:txBody>
            </p:sp>
            <p:pic>
              <p:nvPicPr>
                <p:cNvPr id="95" name="Picture 94"/>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bwMode="black">
                <a:xfrm>
                  <a:off x="7246337" y="1359340"/>
                  <a:ext cx="183867" cy="353167"/>
                </a:xfrm>
                <a:prstGeom prst="rect">
                  <a:avLst/>
                </a:prstGeom>
              </p:spPr>
            </p:pic>
          </p:grpSp>
          <p:grpSp>
            <p:nvGrpSpPr>
              <p:cNvPr id="17" name="Group 16"/>
              <p:cNvGrpSpPr/>
              <p:nvPr/>
            </p:nvGrpSpPr>
            <p:grpSpPr>
              <a:xfrm>
                <a:off x="8746409" y="1182275"/>
                <a:ext cx="970356" cy="750431"/>
                <a:chOff x="8728712" y="1286965"/>
                <a:chExt cx="970356" cy="750431"/>
              </a:xfrm>
            </p:grpSpPr>
            <p:sp>
              <p:nvSpPr>
                <p:cNvPr id="38" name="Rectangle 37"/>
                <p:cNvSpPr/>
                <p:nvPr/>
              </p:nvSpPr>
              <p:spPr>
                <a:xfrm>
                  <a:off x="8728712" y="1286965"/>
                  <a:ext cx="970356" cy="750431"/>
                </a:xfrm>
                <a:prstGeom prst="rect">
                  <a:avLst/>
                </a:prstGeom>
                <a:solidFill>
                  <a:srgbClr val="682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tx1">
                          <a:lumMod val="95000"/>
                        </a:schemeClr>
                      </a:solidFill>
                      <a:latin typeface="Segoe UI" panose="020B0502040204020203" pitchFamily="34" charset="0"/>
                      <a:cs typeface="Segoe UI" panose="020B0502040204020203" pitchFamily="34" charset="0"/>
                    </a:rPr>
                    <a:t>Games console</a:t>
                  </a:r>
                </a:p>
              </p:txBody>
            </p:sp>
            <p:pic>
              <p:nvPicPr>
                <p:cNvPr id="96" name="Picture 20"/>
                <p:cNvPicPr>
                  <a:picLocks noChangeAspect="1" noChangeArrowheads="1"/>
                </p:cNvPicPr>
                <p:nvPr/>
              </p:nvPicPr>
              <p:blipFill>
                <a:blip r:embed="rId5" cstate="print">
                  <a:lum bright="100000"/>
                  <a:extLst>
                    <a:ext uri="{28A0092B-C50C-407E-A947-70E740481C1C}">
                      <a14:useLocalDpi xmlns:a14="http://schemas.microsoft.com/office/drawing/2010/main" val="0"/>
                    </a:ext>
                  </a:extLst>
                </a:blip>
                <a:srcRect/>
                <a:stretch>
                  <a:fillRect/>
                </a:stretch>
              </p:blipFill>
              <p:spPr bwMode="black">
                <a:xfrm>
                  <a:off x="9287565" y="1359340"/>
                  <a:ext cx="354478" cy="2660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21" name="Group 20"/>
              <p:cNvGrpSpPr/>
              <p:nvPr/>
            </p:nvGrpSpPr>
            <p:grpSpPr>
              <a:xfrm>
                <a:off x="4453073" y="1182275"/>
                <a:ext cx="1030563" cy="750431"/>
                <a:chOff x="4393583" y="1286965"/>
                <a:chExt cx="1030563" cy="750431"/>
              </a:xfrm>
            </p:grpSpPr>
            <p:sp>
              <p:nvSpPr>
                <p:cNvPr id="34" name="Rectangle 33"/>
                <p:cNvSpPr/>
                <p:nvPr/>
              </p:nvSpPr>
              <p:spPr>
                <a:xfrm>
                  <a:off x="4393583" y="1286965"/>
                  <a:ext cx="1030563" cy="750431"/>
                </a:xfrm>
                <a:prstGeom prst="rect">
                  <a:avLst/>
                </a:prstGeom>
                <a:solidFill>
                  <a:srgbClr val="682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tx1">
                          <a:lumMod val="95000"/>
                        </a:schemeClr>
                      </a:solidFill>
                      <a:latin typeface="Segoe UI" panose="020B0502040204020203" pitchFamily="34" charset="0"/>
                      <a:cs typeface="Segoe UI" panose="020B0502040204020203" pitchFamily="34" charset="0"/>
                    </a:rPr>
                    <a:t>PC</a:t>
                  </a:r>
                </a:p>
              </p:txBody>
            </p:sp>
            <p:sp>
              <p:nvSpPr>
                <p:cNvPr id="98" name="Freeform 20"/>
                <p:cNvSpPr>
                  <a:spLocks noEditPoints="1"/>
                </p:cNvSpPr>
                <p:nvPr/>
              </p:nvSpPr>
              <p:spPr bwMode="black">
                <a:xfrm>
                  <a:off x="4751128" y="1359340"/>
                  <a:ext cx="562700" cy="391210"/>
                </a:xfrm>
                <a:custGeom>
                  <a:avLst/>
                  <a:gdLst/>
                  <a:ahLst/>
                  <a:cxnLst>
                    <a:cxn ang="0">
                      <a:pos x="774" y="456"/>
                    </a:cxn>
                    <a:cxn ang="0">
                      <a:pos x="774" y="36"/>
                    </a:cxn>
                    <a:cxn ang="0">
                      <a:pos x="737" y="0"/>
                    </a:cxn>
                    <a:cxn ang="0">
                      <a:pos x="107" y="0"/>
                    </a:cxn>
                    <a:cxn ang="0">
                      <a:pos x="71" y="36"/>
                    </a:cxn>
                    <a:cxn ang="0">
                      <a:pos x="71" y="456"/>
                    </a:cxn>
                    <a:cxn ang="0">
                      <a:pos x="0" y="544"/>
                    </a:cxn>
                    <a:cxn ang="0">
                      <a:pos x="44" y="588"/>
                    </a:cxn>
                    <a:cxn ang="0">
                      <a:pos x="800" y="588"/>
                    </a:cxn>
                    <a:cxn ang="0">
                      <a:pos x="844" y="544"/>
                    </a:cxn>
                    <a:cxn ang="0">
                      <a:pos x="774" y="456"/>
                    </a:cxn>
                    <a:cxn ang="0">
                      <a:pos x="481" y="554"/>
                    </a:cxn>
                    <a:cxn ang="0">
                      <a:pos x="350" y="554"/>
                    </a:cxn>
                    <a:cxn ang="0">
                      <a:pos x="337" y="547"/>
                    </a:cxn>
                    <a:cxn ang="0">
                      <a:pos x="352" y="519"/>
                    </a:cxn>
                    <a:cxn ang="0">
                      <a:pos x="363" y="514"/>
                    </a:cxn>
                    <a:cxn ang="0">
                      <a:pos x="468" y="514"/>
                    </a:cxn>
                    <a:cxn ang="0">
                      <a:pos x="478" y="519"/>
                    </a:cxn>
                    <a:cxn ang="0">
                      <a:pos x="494" y="547"/>
                    </a:cxn>
                    <a:cxn ang="0">
                      <a:pos x="481" y="554"/>
                    </a:cxn>
                    <a:cxn ang="0">
                      <a:pos x="748" y="456"/>
                    </a:cxn>
                    <a:cxn ang="0">
                      <a:pos x="99" y="456"/>
                    </a:cxn>
                    <a:cxn ang="0">
                      <a:pos x="99" y="42"/>
                    </a:cxn>
                    <a:cxn ang="0">
                      <a:pos x="117" y="24"/>
                    </a:cxn>
                    <a:cxn ang="0">
                      <a:pos x="730" y="24"/>
                    </a:cxn>
                    <a:cxn ang="0">
                      <a:pos x="748" y="42"/>
                    </a:cxn>
                    <a:cxn ang="0">
                      <a:pos x="748" y="456"/>
                    </a:cxn>
                  </a:cxnLst>
                  <a:rect l="0" t="0" r="r" b="b"/>
                  <a:pathLst>
                    <a:path w="844" h="588">
                      <a:moveTo>
                        <a:pt x="774" y="456"/>
                      </a:moveTo>
                      <a:cubicBezTo>
                        <a:pt x="774" y="36"/>
                        <a:pt x="774" y="36"/>
                        <a:pt x="774" y="36"/>
                      </a:cubicBezTo>
                      <a:cubicBezTo>
                        <a:pt x="774" y="16"/>
                        <a:pt x="757" y="0"/>
                        <a:pt x="737" y="0"/>
                      </a:cubicBezTo>
                      <a:cubicBezTo>
                        <a:pt x="107" y="0"/>
                        <a:pt x="107" y="0"/>
                        <a:pt x="107" y="0"/>
                      </a:cubicBezTo>
                      <a:cubicBezTo>
                        <a:pt x="87" y="0"/>
                        <a:pt x="71" y="16"/>
                        <a:pt x="71" y="36"/>
                      </a:cubicBezTo>
                      <a:cubicBezTo>
                        <a:pt x="71" y="456"/>
                        <a:pt x="71" y="456"/>
                        <a:pt x="71" y="456"/>
                      </a:cubicBezTo>
                      <a:cubicBezTo>
                        <a:pt x="0" y="544"/>
                        <a:pt x="0" y="544"/>
                        <a:pt x="0" y="544"/>
                      </a:cubicBezTo>
                      <a:cubicBezTo>
                        <a:pt x="0" y="568"/>
                        <a:pt x="20" y="588"/>
                        <a:pt x="44" y="588"/>
                      </a:cubicBezTo>
                      <a:cubicBezTo>
                        <a:pt x="800" y="588"/>
                        <a:pt x="800" y="588"/>
                        <a:pt x="800" y="588"/>
                      </a:cubicBezTo>
                      <a:cubicBezTo>
                        <a:pt x="824" y="588"/>
                        <a:pt x="844" y="568"/>
                        <a:pt x="844" y="544"/>
                      </a:cubicBezTo>
                      <a:lnTo>
                        <a:pt x="774" y="456"/>
                      </a:lnTo>
                      <a:close/>
                      <a:moveTo>
                        <a:pt x="481" y="554"/>
                      </a:moveTo>
                      <a:cubicBezTo>
                        <a:pt x="350" y="554"/>
                        <a:pt x="350" y="554"/>
                        <a:pt x="350" y="554"/>
                      </a:cubicBezTo>
                      <a:cubicBezTo>
                        <a:pt x="343" y="554"/>
                        <a:pt x="337" y="551"/>
                        <a:pt x="337" y="547"/>
                      </a:cubicBezTo>
                      <a:cubicBezTo>
                        <a:pt x="352" y="519"/>
                        <a:pt x="352" y="519"/>
                        <a:pt x="352" y="519"/>
                      </a:cubicBezTo>
                      <a:cubicBezTo>
                        <a:pt x="352" y="516"/>
                        <a:pt x="357" y="514"/>
                        <a:pt x="363" y="514"/>
                      </a:cubicBezTo>
                      <a:cubicBezTo>
                        <a:pt x="468" y="514"/>
                        <a:pt x="468" y="514"/>
                        <a:pt x="468" y="514"/>
                      </a:cubicBezTo>
                      <a:cubicBezTo>
                        <a:pt x="473" y="514"/>
                        <a:pt x="478" y="516"/>
                        <a:pt x="478" y="519"/>
                      </a:cubicBezTo>
                      <a:cubicBezTo>
                        <a:pt x="494" y="547"/>
                        <a:pt x="494" y="547"/>
                        <a:pt x="494" y="547"/>
                      </a:cubicBezTo>
                      <a:cubicBezTo>
                        <a:pt x="494" y="551"/>
                        <a:pt x="488" y="554"/>
                        <a:pt x="481" y="554"/>
                      </a:cubicBezTo>
                      <a:close/>
                      <a:moveTo>
                        <a:pt x="748" y="456"/>
                      </a:moveTo>
                      <a:cubicBezTo>
                        <a:pt x="99" y="456"/>
                        <a:pt x="99" y="456"/>
                        <a:pt x="99" y="456"/>
                      </a:cubicBezTo>
                      <a:cubicBezTo>
                        <a:pt x="99" y="42"/>
                        <a:pt x="99" y="42"/>
                        <a:pt x="99" y="42"/>
                      </a:cubicBezTo>
                      <a:cubicBezTo>
                        <a:pt x="99" y="32"/>
                        <a:pt x="107" y="24"/>
                        <a:pt x="117" y="24"/>
                      </a:cubicBezTo>
                      <a:cubicBezTo>
                        <a:pt x="730" y="24"/>
                        <a:pt x="730" y="24"/>
                        <a:pt x="730" y="24"/>
                      </a:cubicBezTo>
                      <a:cubicBezTo>
                        <a:pt x="740" y="24"/>
                        <a:pt x="748" y="32"/>
                        <a:pt x="748" y="42"/>
                      </a:cubicBezTo>
                      <a:lnTo>
                        <a:pt x="748" y="456"/>
                      </a:lnTo>
                      <a:close/>
                    </a:path>
                  </a:pathLst>
                </a:custGeom>
                <a:solidFill>
                  <a:srgbClr val="FFFFFF"/>
                </a:solidFill>
                <a:extLst/>
              </p:spPr>
              <p:txBody>
                <a:bodyPr vert="horz" wrap="square" lIns="82284" tIns="41142" rIns="82284" bIns="41142" numCol="1" anchor="t" anchorCtr="0" compatLnSpc="1">
                  <a:prstTxWarp prst="textNoShape">
                    <a:avLst/>
                  </a:prstTxWarp>
                </a:bodyPr>
                <a:lstStyle/>
                <a:p>
                  <a:endParaRPr lang="en-US" sz="900" dirty="0">
                    <a:solidFill>
                      <a:schemeClr val="tx1">
                        <a:lumMod val="95000"/>
                      </a:schemeClr>
                    </a:solidFill>
                  </a:endParaRPr>
                </a:p>
              </p:txBody>
            </p:sp>
          </p:grpSp>
          <p:grpSp>
            <p:nvGrpSpPr>
              <p:cNvPr id="12" name="Group 11"/>
              <p:cNvGrpSpPr/>
              <p:nvPr/>
            </p:nvGrpSpPr>
            <p:grpSpPr>
              <a:xfrm>
                <a:off x="10871600" y="1182275"/>
                <a:ext cx="993293" cy="750431"/>
                <a:chOff x="10871600" y="1286965"/>
                <a:chExt cx="993293" cy="750431"/>
              </a:xfrm>
            </p:grpSpPr>
            <p:sp>
              <p:nvSpPr>
                <p:cNvPr id="40" name="Rectangle 39"/>
                <p:cNvSpPr/>
                <p:nvPr/>
              </p:nvSpPr>
              <p:spPr>
                <a:xfrm>
                  <a:off x="10871600" y="1286965"/>
                  <a:ext cx="993293" cy="750431"/>
                </a:xfrm>
                <a:prstGeom prst="rect">
                  <a:avLst/>
                </a:prstGeom>
                <a:solidFill>
                  <a:srgbClr val="682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tx1">
                          <a:lumMod val="95000"/>
                        </a:schemeClr>
                      </a:solidFill>
                      <a:latin typeface="Segoe UI" panose="020B0502040204020203" pitchFamily="34" charset="0"/>
                      <a:cs typeface="Segoe UI" panose="020B0502040204020203" pitchFamily="34" charset="0"/>
                    </a:rPr>
                    <a:t>On-premises database</a:t>
                  </a:r>
                </a:p>
              </p:txBody>
            </p:sp>
            <p:sp>
              <p:nvSpPr>
                <p:cNvPr id="102" name="Can 101"/>
                <p:cNvSpPr/>
                <p:nvPr/>
              </p:nvSpPr>
              <p:spPr>
                <a:xfrm>
                  <a:off x="11330383" y="1328796"/>
                  <a:ext cx="394503" cy="310260"/>
                </a:xfrm>
                <a:prstGeom prst="can">
                  <a:avLst/>
                </a:prstGeom>
                <a:solidFill>
                  <a:schemeClr val="bg1"/>
                </a:solidFill>
                <a:ln>
                  <a:solidFill>
                    <a:srgbClr val="68217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lumMod val="95000"/>
                      </a:schemeClr>
                    </a:solidFill>
                  </a:endParaRPr>
                </a:p>
              </p:txBody>
            </p:sp>
          </p:grpSp>
          <p:grpSp>
            <p:nvGrpSpPr>
              <p:cNvPr id="18" name="Group 17"/>
              <p:cNvGrpSpPr/>
              <p:nvPr/>
            </p:nvGrpSpPr>
            <p:grpSpPr>
              <a:xfrm>
                <a:off x="7692439" y="1182275"/>
                <a:ext cx="970356" cy="750431"/>
                <a:chOff x="7641192" y="1286965"/>
                <a:chExt cx="970356" cy="750431"/>
              </a:xfrm>
            </p:grpSpPr>
            <p:sp>
              <p:nvSpPr>
                <p:cNvPr id="37" name="Rectangle 36"/>
                <p:cNvSpPr/>
                <p:nvPr/>
              </p:nvSpPr>
              <p:spPr>
                <a:xfrm>
                  <a:off x="7641192" y="1286965"/>
                  <a:ext cx="970356" cy="750431"/>
                </a:xfrm>
                <a:prstGeom prst="rect">
                  <a:avLst/>
                </a:prstGeom>
                <a:solidFill>
                  <a:srgbClr val="682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tx1">
                          <a:lumMod val="95000"/>
                        </a:schemeClr>
                      </a:solidFill>
                      <a:latin typeface="Segoe UI" panose="020B0502040204020203" pitchFamily="34" charset="0"/>
                      <a:cs typeface="Segoe UI" panose="020B0502040204020203" pitchFamily="34" charset="0"/>
                    </a:rPr>
                    <a:t>Browser</a:t>
                  </a:r>
                </a:p>
              </p:txBody>
            </p:sp>
            <p:pic>
              <p:nvPicPr>
                <p:cNvPr id="133" name="Picture 13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203038" y="1330086"/>
                  <a:ext cx="405504" cy="405504"/>
                </a:xfrm>
                <a:prstGeom prst="rect">
                  <a:avLst/>
                </a:prstGeom>
              </p:spPr>
            </p:pic>
          </p:grpSp>
          <p:grpSp>
            <p:nvGrpSpPr>
              <p:cNvPr id="22" name="Group 21"/>
              <p:cNvGrpSpPr/>
              <p:nvPr/>
            </p:nvGrpSpPr>
            <p:grpSpPr>
              <a:xfrm>
                <a:off x="3314594" y="1182275"/>
                <a:ext cx="1054865" cy="750431"/>
                <a:chOff x="3314594" y="1286965"/>
                <a:chExt cx="1054865" cy="750431"/>
              </a:xfrm>
            </p:grpSpPr>
            <p:sp>
              <p:nvSpPr>
                <p:cNvPr id="5" name="Rectangle 4"/>
                <p:cNvSpPr/>
                <p:nvPr/>
              </p:nvSpPr>
              <p:spPr>
                <a:xfrm>
                  <a:off x="3314594" y="1286965"/>
                  <a:ext cx="1054865" cy="750431"/>
                </a:xfrm>
                <a:prstGeom prst="rect">
                  <a:avLst/>
                </a:prstGeom>
                <a:solidFill>
                  <a:srgbClr val="682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tx1">
                          <a:lumMod val="95000"/>
                        </a:schemeClr>
                      </a:solidFill>
                      <a:latin typeface="Segoe UI" panose="020B0502040204020203" pitchFamily="34" charset="0"/>
                      <a:cs typeface="Segoe UI" panose="020B0502040204020203" pitchFamily="34" charset="0"/>
                    </a:rPr>
                    <a:t>Office Add-in</a:t>
                  </a:r>
                </a:p>
              </p:txBody>
            </p:sp>
            <p:pic>
              <p:nvPicPr>
                <p:cNvPr id="139" name="Picture 138"/>
                <p:cNvPicPr>
                  <a:picLocks noChangeAspect="1"/>
                </p:cNvPicPr>
                <p:nvPr/>
              </p:nvPicPr>
              <p:blipFill>
                <a:blip r:embed="rId7"/>
                <a:stretch>
                  <a:fillRect/>
                </a:stretch>
              </p:blipFill>
              <p:spPr>
                <a:xfrm>
                  <a:off x="3951900" y="1351910"/>
                  <a:ext cx="304215" cy="361856"/>
                </a:xfrm>
                <a:prstGeom prst="rect">
                  <a:avLst/>
                </a:prstGeom>
              </p:spPr>
            </p:pic>
          </p:grpSp>
          <p:grpSp>
            <p:nvGrpSpPr>
              <p:cNvPr id="16" name="Group 15"/>
              <p:cNvGrpSpPr/>
              <p:nvPr/>
            </p:nvGrpSpPr>
            <p:grpSpPr>
              <a:xfrm>
                <a:off x="9800379" y="1182275"/>
                <a:ext cx="987605" cy="750431"/>
                <a:chOff x="9812752" y="1286965"/>
                <a:chExt cx="987605" cy="750431"/>
              </a:xfrm>
            </p:grpSpPr>
            <p:sp>
              <p:nvSpPr>
                <p:cNvPr id="39" name="Rectangle 38"/>
                <p:cNvSpPr/>
                <p:nvPr/>
              </p:nvSpPr>
              <p:spPr>
                <a:xfrm>
                  <a:off x="9812752" y="1286965"/>
                  <a:ext cx="987605" cy="750431"/>
                </a:xfrm>
                <a:prstGeom prst="rect">
                  <a:avLst/>
                </a:prstGeom>
                <a:solidFill>
                  <a:srgbClr val="682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tx1">
                          <a:lumMod val="95000"/>
                        </a:schemeClr>
                      </a:solidFill>
                      <a:latin typeface="Segoe UI" panose="020B0502040204020203" pitchFamily="34" charset="0"/>
                      <a:cs typeface="Segoe UI" panose="020B0502040204020203" pitchFamily="34" charset="0"/>
                    </a:rPr>
                    <a:t>On-premises service</a:t>
                  </a:r>
                </a:p>
              </p:txBody>
            </p:sp>
            <p:pic>
              <p:nvPicPr>
                <p:cNvPr id="183" name="Picture 36" descr="C:\Users\sakuu\Documents\Ballmer WPC\AI\work.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black">
                <a:xfrm>
                  <a:off x="10435215" y="1303955"/>
                  <a:ext cx="225396" cy="359944"/>
                </a:xfrm>
                <a:prstGeom prst="rect">
                  <a:avLst/>
                </a:prstGeom>
                <a:noFill/>
                <a:extLst>
                  <a:ext uri="{909E8E84-426E-40DD-AFC4-6F175D3DCCD1}">
                    <a14:hiddenFill xmlns:a14="http://schemas.microsoft.com/office/drawing/2010/main">
                      <a:solidFill>
                        <a:srgbClr val="FFFFFF"/>
                      </a:solidFill>
                    </a14:hiddenFill>
                  </a:ext>
                </a:extLst>
              </p:spPr>
            </p:pic>
          </p:grpSp>
        </p:grpSp>
      </p:grpSp>
      <p:sp>
        <p:nvSpPr>
          <p:cNvPr id="156" name="Rectangle 155"/>
          <p:cNvSpPr/>
          <p:nvPr/>
        </p:nvSpPr>
        <p:spPr>
          <a:xfrm>
            <a:off x="6913100" y="4863581"/>
            <a:ext cx="497632" cy="457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lumMod val="95000"/>
                </a:schemeClr>
              </a:solidFill>
            </a:endParaRPr>
          </a:p>
        </p:txBody>
      </p:sp>
      <p:sp>
        <p:nvSpPr>
          <p:cNvPr id="157" name="Rectangle 156"/>
          <p:cNvSpPr/>
          <p:nvPr/>
        </p:nvSpPr>
        <p:spPr>
          <a:xfrm>
            <a:off x="6920506" y="4949456"/>
            <a:ext cx="492544" cy="257936"/>
          </a:xfrm>
          <a:prstGeom prst="rect">
            <a:avLst/>
          </a:prstGeom>
          <a:noFill/>
          <a:ln w="222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lumMod val="95000"/>
                </a:schemeClr>
              </a:solidFill>
            </a:endParaRPr>
          </a:p>
        </p:txBody>
      </p:sp>
      <p:grpSp>
        <p:nvGrpSpPr>
          <p:cNvPr id="225" name="Group 224"/>
          <p:cNvGrpSpPr/>
          <p:nvPr/>
        </p:nvGrpSpPr>
        <p:grpSpPr>
          <a:xfrm>
            <a:off x="249270" y="2270710"/>
            <a:ext cx="3118283" cy="1155785"/>
            <a:chOff x="249270" y="2270710"/>
            <a:chExt cx="3118283" cy="1155785"/>
          </a:xfrm>
        </p:grpSpPr>
        <p:grpSp>
          <p:nvGrpSpPr>
            <p:cNvPr id="224" name="Group 223"/>
            <p:cNvGrpSpPr/>
            <p:nvPr/>
          </p:nvGrpSpPr>
          <p:grpSpPr>
            <a:xfrm>
              <a:off x="965052" y="2453084"/>
              <a:ext cx="2402501" cy="791038"/>
              <a:chOff x="965052" y="2475547"/>
              <a:chExt cx="2402501" cy="791038"/>
            </a:xfrm>
          </p:grpSpPr>
          <p:grpSp>
            <p:nvGrpSpPr>
              <p:cNvPr id="109" name="Group 108"/>
              <p:cNvGrpSpPr/>
              <p:nvPr/>
            </p:nvGrpSpPr>
            <p:grpSpPr>
              <a:xfrm>
                <a:off x="965052" y="2489345"/>
                <a:ext cx="1030563" cy="777240"/>
                <a:chOff x="5492756" y="2473388"/>
                <a:chExt cx="1030563" cy="750431"/>
              </a:xfrm>
            </p:grpSpPr>
            <p:sp>
              <p:nvSpPr>
                <p:cNvPr id="141" name="Rectangle 140"/>
                <p:cNvSpPr/>
                <p:nvPr/>
              </p:nvSpPr>
              <p:spPr>
                <a:xfrm>
                  <a:off x="5492756" y="2473388"/>
                  <a:ext cx="1030563"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tx1">
                          <a:lumMod val="95000"/>
                        </a:schemeClr>
                      </a:solidFill>
                      <a:latin typeface="Segoe UI" panose="020B0502040204020203" pitchFamily="34" charset="0"/>
                      <a:cs typeface="Segoe UI" panose="020B0502040204020203" pitchFamily="34" charset="0"/>
                    </a:rPr>
                    <a:t>AD</a:t>
                  </a:r>
                </a:p>
              </p:txBody>
            </p:sp>
            <p:pic>
              <p:nvPicPr>
                <p:cNvPr id="197" name="Picture 4"/>
                <p:cNvPicPr>
                  <a:picLocks noChangeAspect="1"/>
                </p:cNvPicPr>
                <p:nvPr/>
              </p:nvPicPr>
              <p:blipFill>
                <a:blip r:embed="rId9">
                  <a:biLevel thresh="50000"/>
                  <a:extLst>
                    <a:ext uri="{28A0092B-C50C-407E-A947-70E740481C1C}">
                      <a14:useLocalDpi xmlns:a14="http://schemas.microsoft.com/office/drawing/2010/main" val="0"/>
                    </a:ext>
                  </a:extLst>
                </a:blip>
                <a:srcRect/>
                <a:stretch>
                  <a:fillRect/>
                </a:stretch>
              </p:blipFill>
              <p:spPr bwMode="auto">
                <a:xfrm>
                  <a:off x="6030224" y="2518908"/>
                  <a:ext cx="469534" cy="4681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19" name="Group 118"/>
              <p:cNvGrpSpPr/>
              <p:nvPr/>
            </p:nvGrpSpPr>
            <p:grpSpPr>
              <a:xfrm>
                <a:off x="2111389" y="2475547"/>
                <a:ext cx="1256164" cy="777240"/>
                <a:chOff x="2055807" y="2489346"/>
                <a:chExt cx="1256164" cy="750431"/>
              </a:xfrm>
            </p:grpSpPr>
            <p:sp>
              <p:nvSpPr>
                <p:cNvPr id="142" name="Rectangle 141"/>
                <p:cNvSpPr/>
                <p:nvPr/>
              </p:nvSpPr>
              <p:spPr>
                <a:xfrm>
                  <a:off x="2055807" y="2489346"/>
                  <a:ext cx="1256164"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tx1">
                          <a:lumMod val="95000"/>
                        </a:schemeClr>
                      </a:solidFill>
                      <a:latin typeface="Segoe UI" panose="020B0502040204020203" pitchFamily="34" charset="0"/>
                      <a:cs typeface="Segoe UI" panose="020B0502040204020203" pitchFamily="34" charset="0"/>
                    </a:rPr>
                    <a:t>Multifactor</a:t>
                  </a:r>
                </a:p>
                <a:p>
                  <a:r>
                    <a:rPr lang="en-US" sz="1100" dirty="0">
                      <a:solidFill>
                        <a:schemeClr val="tx1">
                          <a:lumMod val="95000"/>
                        </a:schemeClr>
                      </a:solidFill>
                      <a:latin typeface="Segoe UI" panose="020B0502040204020203" pitchFamily="34" charset="0"/>
                      <a:cs typeface="Segoe UI" panose="020B0502040204020203" pitchFamily="34" charset="0"/>
                    </a:rPr>
                    <a:t>A</a:t>
                  </a:r>
                  <a:r>
                    <a:rPr lang="en-US" sz="1100" dirty="0" smtClean="0">
                      <a:solidFill>
                        <a:schemeClr val="tx1">
                          <a:lumMod val="95000"/>
                        </a:schemeClr>
                      </a:solidFill>
                      <a:latin typeface="Segoe UI" panose="020B0502040204020203" pitchFamily="34" charset="0"/>
                      <a:cs typeface="Segoe UI" panose="020B0502040204020203" pitchFamily="34" charset="0"/>
                    </a:rPr>
                    <a:t>uthentication</a:t>
                  </a:r>
                  <a:endParaRPr lang="en-US" sz="1100" dirty="0">
                    <a:solidFill>
                      <a:schemeClr val="tx1">
                        <a:lumMod val="95000"/>
                      </a:schemeClr>
                    </a:solidFill>
                    <a:latin typeface="Segoe UI" panose="020B0502040204020203" pitchFamily="34" charset="0"/>
                    <a:cs typeface="Segoe UI" panose="020B0502040204020203" pitchFamily="34" charset="0"/>
                  </a:endParaRPr>
                </a:p>
              </p:txBody>
            </p:sp>
            <p:pic>
              <p:nvPicPr>
                <p:cNvPr id="201" name="Picture 3"/>
                <p:cNvPicPr>
                  <a:picLocks noChangeAspect="1"/>
                </p:cNvPicPr>
                <p:nvPr/>
              </p:nvPicPr>
              <p:blipFill>
                <a:blip r:embed="rId10">
                  <a:biLevel thresh="50000"/>
                  <a:extLst>
                    <a:ext uri="{28A0092B-C50C-407E-A947-70E740481C1C}">
                      <a14:useLocalDpi xmlns:a14="http://schemas.microsoft.com/office/drawing/2010/main" val="0"/>
                    </a:ext>
                  </a:extLst>
                </a:blip>
                <a:srcRect/>
                <a:stretch>
                  <a:fillRect/>
                </a:stretch>
              </p:blipFill>
              <p:spPr bwMode="auto">
                <a:xfrm>
                  <a:off x="2969302" y="2505613"/>
                  <a:ext cx="232842" cy="432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140" name="TextBox 139"/>
            <p:cNvSpPr txBox="1"/>
            <p:nvPr/>
          </p:nvSpPr>
          <p:spPr>
            <a:xfrm rot="16200000">
              <a:off x="-28619" y="2548599"/>
              <a:ext cx="1155785" cy="600008"/>
            </a:xfrm>
            <a:prstGeom prst="rect">
              <a:avLst/>
            </a:prstGeom>
            <a:noFill/>
          </p:spPr>
          <p:txBody>
            <a:bodyPr wrap="none" rtlCol="0">
              <a:spAutoFit/>
            </a:bodyPr>
            <a:lstStyle/>
            <a:p>
              <a:r>
                <a:rPr lang="en-US" sz="1100" b="1" dirty="0">
                  <a:solidFill>
                    <a:schemeClr val="tx1">
                      <a:lumMod val="95000"/>
                    </a:schemeClr>
                  </a:solidFill>
                  <a:latin typeface="Segoe UI" panose="020B0502040204020203" pitchFamily="34" charset="0"/>
                  <a:cs typeface="Segoe UI" panose="020B0502040204020203" pitchFamily="34" charset="0"/>
                </a:rPr>
                <a:t>Access Control</a:t>
              </a:r>
            </a:p>
            <a:p>
              <a:r>
                <a:rPr lang="en-US" sz="1100" b="1" dirty="0">
                  <a:solidFill>
                    <a:schemeClr val="tx1">
                      <a:lumMod val="95000"/>
                    </a:schemeClr>
                  </a:solidFill>
                  <a:latin typeface="Segoe UI" panose="020B0502040204020203" pitchFamily="34" charset="0"/>
                  <a:cs typeface="Segoe UI" panose="020B0502040204020203" pitchFamily="34" charset="0"/>
                </a:rPr>
                <a:t>Layer</a:t>
              </a:r>
            </a:p>
            <a:p>
              <a:endParaRPr lang="en-US" sz="1100" b="1" dirty="0">
                <a:solidFill>
                  <a:schemeClr val="tx1">
                    <a:lumMod val="95000"/>
                  </a:schemeClr>
                </a:solidFill>
                <a:latin typeface="Segoe UI" panose="020B0502040204020203" pitchFamily="34" charset="0"/>
                <a:cs typeface="Segoe UI" panose="020B0502040204020203" pitchFamily="34" charset="0"/>
              </a:endParaRPr>
            </a:p>
          </p:txBody>
        </p:sp>
      </p:grpSp>
      <p:grpSp>
        <p:nvGrpSpPr>
          <p:cNvPr id="226" name="Group 225"/>
          <p:cNvGrpSpPr/>
          <p:nvPr/>
        </p:nvGrpSpPr>
        <p:grpSpPr>
          <a:xfrm>
            <a:off x="253436" y="3565828"/>
            <a:ext cx="7157296" cy="968283"/>
            <a:chOff x="253436" y="3565828"/>
            <a:chExt cx="7157296" cy="968283"/>
          </a:xfrm>
        </p:grpSpPr>
        <p:sp>
          <p:nvSpPr>
            <p:cNvPr id="76" name="TextBox 75"/>
            <p:cNvSpPr txBox="1"/>
            <p:nvPr/>
          </p:nvSpPr>
          <p:spPr>
            <a:xfrm rot="16200000">
              <a:off x="-15318" y="3834582"/>
              <a:ext cx="968283" cy="430775"/>
            </a:xfrm>
            <a:prstGeom prst="rect">
              <a:avLst/>
            </a:prstGeom>
            <a:noFill/>
          </p:spPr>
          <p:txBody>
            <a:bodyPr wrap="none" rtlCol="0">
              <a:spAutoFit/>
            </a:bodyPr>
            <a:lstStyle/>
            <a:p>
              <a:r>
                <a:rPr lang="en-US" sz="1100" b="1" dirty="0">
                  <a:solidFill>
                    <a:schemeClr val="tx1">
                      <a:lumMod val="95000"/>
                    </a:schemeClr>
                  </a:solidFill>
                  <a:latin typeface="Segoe UI" panose="020B0502040204020203" pitchFamily="34" charset="0"/>
                  <a:cs typeface="Segoe UI" panose="020B0502040204020203" pitchFamily="34" charset="0"/>
                </a:rPr>
                <a:t>Integration </a:t>
              </a:r>
            </a:p>
            <a:p>
              <a:r>
                <a:rPr lang="en-US" sz="1100" b="1" dirty="0">
                  <a:solidFill>
                    <a:schemeClr val="tx1">
                      <a:lumMod val="95000"/>
                    </a:schemeClr>
                  </a:solidFill>
                  <a:latin typeface="Segoe UI" panose="020B0502040204020203" pitchFamily="34" charset="0"/>
                  <a:cs typeface="Segoe UI" panose="020B0502040204020203" pitchFamily="34" charset="0"/>
                </a:rPr>
                <a:t>layer</a:t>
              </a:r>
            </a:p>
          </p:txBody>
        </p:sp>
        <p:grpSp>
          <p:nvGrpSpPr>
            <p:cNvPr id="221" name="Group 220"/>
            <p:cNvGrpSpPr/>
            <p:nvPr/>
          </p:nvGrpSpPr>
          <p:grpSpPr>
            <a:xfrm>
              <a:off x="971070" y="3649986"/>
              <a:ext cx="6439662" cy="799967"/>
              <a:chOff x="971070" y="3609563"/>
              <a:chExt cx="6439662" cy="799967"/>
            </a:xfrm>
          </p:grpSpPr>
          <p:grpSp>
            <p:nvGrpSpPr>
              <p:cNvPr id="88" name="Group 87"/>
              <p:cNvGrpSpPr/>
              <p:nvPr/>
            </p:nvGrpSpPr>
            <p:grpSpPr>
              <a:xfrm>
                <a:off x="2035988" y="3620926"/>
                <a:ext cx="970356" cy="777240"/>
                <a:chOff x="3472022" y="3647671"/>
                <a:chExt cx="970356" cy="750430"/>
              </a:xfrm>
            </p:grpSpPr>
            <p:sp>
              <p:nvSpPr>
                <p:cNvPr id="170" name="Rectangle 169"/>
                <p:cNvSpPr/>
                <p:nvPr/>
              </p:nvSpPr>
              <p:spPr>
                <a:xfrm>
                  <a:off x="3472022" y="3647671"/>
                  <a:ext cx="970356" cy="75043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tx1">
                          <a:lumMod val="95000"/>
                        </a:schemeClr>
                      </a:solidFill>
                      <a:latin typeface="Segoe UI" panose="020B0502040204020203" pitchFamily="34" charset="0"/>
                      <a:cs typeface="Segoe UI" panose="020B0502040204020203" pitchFamily="34" charset="0"/>
                    </a:rPr>
                    <a:t>Service </a:t>
                  </a:r>
                  <a:r>
                    <a:rPr lang="en-US" sz="1100" dirty="0" smtClean="0">
                      <a:solidFill>
                        <a:schemeClr val="tx1">
                          <a:lumMod val="95000"/>
                        </a:schemeClr>
                      </a:solidFill>
                      <a:latin typeface="Segoe UI" panose="020B0502040204020203" pitchFamily="34" charset="0"/>
                      <a:cs typeface="Segoe UI" panose="020B0502040204020203" pitchFamily="34" charset="0"/>
                    </a:rPr>
                    <a:t>Bus</a:t>
                  </a:r>
                  <a:endParaRPr lang="en-US" sz="1100" dirty="0">
                    <a:solidFill>
                      <a:schemeClr val="tx1">
                        <a:lumMod val="95000"/>
                      </a:schemeClr>
                    </a:solidFill>
                    <a:latin typeface="Segoe UI" panose="020B0502040204020203" pitchFamily="34" charset="0"/>
                    <a:cs typeface="Segoe UI" panose="020B0502040204020203" pitchFamily="34" charset="0"/>
                  </a:endParaRPr>
                </a:p>
              </p:txBody>
            </p:sp>
            <p:pic>
              <p:nvPicPr>
                <p:cNvPr id="196" name="Picture 8"/>
                <p:cNvPicPr>
                  <a:picLocks noChangeAspect="1"/>
                </p:cNvPicPr>
                <p:nvPr/>
              </p:nvPicPr>
              <p:blipFill>
                <a:blip r:embed="rId11">
                  <a:biLevel thresh="50000"/>
                  <a:extLst>
                    <a:ext uri="{28A0092B-C50C-407E-A947-70E740481C1C}">
                      <a14:useLocalDpi xmlns:a14="http://schemas.microsoft.com/office/drawing/2010/main" val="0"/>
                    </a:ext>
                  </a:extLst>
                </a:blip>
                <a:srcRect/>
                <a:stretch>
                  <a:fillRect/>
                </a:stretch>
              </p:blipFill>
              <p:spPr bwMode="auto">
                <a:xfrm>
                  <a:off x="4043617" y="3663847"/>
                  <a:ext cx="388023" cy="4463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7" name="Group 86"/>
              <p:cNvGrpSpPr/>
              <p:nvPr/>
            </p:nvGrpSpPr>
            <p:grpSpPr>
              <a:xfrm>
                <a:off x="3100906" y="3620926"/>
                <a:ext cx="1054865" cy="777240"/>
                <a:chOff x="4546333" y="3645423"/>
                <a:chExt cx="1054865" cy="750430"/>
              </a:xfrm>
            </p:grpSpPr>
            <p:sp>
              <p:nvSpPr>
                <p:cNvPr id="41" name="Rectangle 40"/>
                <p:cNvSpPr/>
                <p:nvPr/>
              </p:nvSpPr>
              <p:spPr>
                <a:xfrm>
                  <a:off x="4546333" y="3645423"/>
                  <a:ext cx="1054865" cy="75043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tx1">
                          <a:lumMod val="95000"/>
                        </a:schemeClr>
                      </a:solidFill>
                      <a:latin typeface="Segoe UI" panose="020B0502040204020203" pitchFamily="34" charset="0"/>
                      <a:cs typeface="Segoe UI" panose="020B0502040204020203" pitchFamily="34" charset="0"/>
                    </a:rPr>
                    <a:t>CDN</a:t>
                  </a:r>
                </a:p>
              </p:txBody>
            </p:sp>
            <p:pic>
              <p:nvPicPr>
                <p:cNvPr id="202" name="Picture 7"/>
                <p:cNvPicPr>
                  <a:picLocks noChangeAspect="1"/>
                </p:cNvPicPr>
                <p:nvPr/>
              </p:nvPicPr>
              <p:blipFill>
                <a:blip r:embed="rId12">
                  <a:biLevel thresh="50000"/>
                  <a:extLst>
                    <a:ext uri="{28A0092B-C50C-407E-A947-70E740481C1C}">
                      <a14:useLocalDpi xmlns:a14="http://schemas.microsoft.com/office/drawing/2010/main" val="0"/>
                    </a:ext>
                  </a:extLst>
                </a:blip>
                <a:srcRect/>
                <a:stretch>
                  <a:fillRect/>
                </a:stretch>
              </p:blipFill>
              <p:spPr bwMode="auto">
                <a:xfrm>
                  <a:off x="4979441" y="3655850"/>
                  <a:ext cx="602172" cy="423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9" name="Group 88"/>
              <p:cNvGrpSpPr/>
              <p:nvPr/>
            </p:nvGrpSpPr>
            <p:grpSpPr>
              <a:xfrm>
                <a:off x="971070" y="3620926"/>
                <a:ext cx="970356" cy="777240"/>
                <a:chOff x="2405496" y="3642233"/>
                <a:chExt cx="970356" cy="750430"/>
              </a:xfrm>
            </p:grpSpPr>
            <p:sp>
              <p:nvSpPr>
                <p:cNvPr id="46" name="Rectangle 45"/>
                <p:cNvSpPr/>
                <p:nvPr/>
              </p:nvSpPr>
              <p:spPr>
                <a:xfrm>
                  <a:off x="2405496" y="3642233"/>
                  <a:ext cx="970356" cy="75043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tx1">
                          <a:lumMod val="95000"/>
                        </a:schemeClr>
                      </a:solidFill>
                      <a:latin typeface="Segoe UI" panose="020B0502040204020203" pitchFamily="34" charset="0"/>
                      <a:cs typeface="Segoe UI" panose="020B0502040204020203" pitchFamily="34" charset="0"/>
                    </a:rPr>
                    <a:t>BizTalk </a:t>
                  </a:r>
                  <a:r>
                    <a:rPr lang="en-US" sz="1100" dirty="0" smtClean="0">
                      <a:solidFill>
                        <a:schemeClr val="tx1">
                          <a:lumMod val="95000"/>
                        </a:schemeClr>
                      </a:solidFill>
                      <a:latin typeface="Segoe UI" panose="020B0502040204020203" pitchFamily="34" charset="0"/>
                      <a:cs typeface="Segoe UI" panose="020B0502040204020203" pitchFamily="34" charset="0"/>
                    </a:rPr>
                    <a:t>Services</a:t>
                  </a:r>
                  <a:endParaRPr lang="en-US" sz="1100" dirty="0">
                    <a:solidFill>
                      <a:schemeClr val="tx1">
                        <a:lumMod val="95000"/>
                      </a:schemeClr>
                    </a:solidFill>
                    <a:latin typeface="Segoe UI" panose="020B0502040204020203" pitchFamily="34" charset="0"/>
                    <a:cs typeface="Segoe UI" panose="020B0502040204020203" pitchFamily="34" charset="0"/>
                  </a:endParaRPr>
                </a:p>
              </p:txBody>
            </p:sp>
            <p:pic>
              <p:nvPicPr>
                <p:cNvPr id="203" name="Picture 2"/>
                <p:cNvPicPr>
                  <a:picLocks noChangeAspect="1"/>
                </p:cNvPicPr>
                <p:nvPr/>
              </p:nvPicPr>
              <p:blipFill>
                <a:blip r:embed="rId13">
                  <a:biLevel thresh="50000"/>
                  <a:extLst>
                    <a:ext uri="{28A0092B-C50C-407E-A947-70E740481C1C}">
                      <a14:useLocalDpi xmlns:a14="http://schemas.microsoft.com/office/drawing/2010/main" val="0"/>
                    </a:ext>
                  </a:extLst>
                </a:blip>
                <a:srcRect/>
                <a:stretch>
                  <a:fillRect/>
                </a:stretch>
              </p:blipFill>
              <p:spPr bwMode="auto">
                <a:xfrm>
                  <a:off x="2891514" y="3682658"/>
                  <a:ext cx="423080" cy="414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6" name="Group 85"/>
              <p:cNvGrpSpPr/>
              <p:nvPr/>
            </p:nvGrpSpPr>
            <p:grpSpPr>
              <a:xfrm>
                <a:off x="4250333" y="3620926"/>
                <a:ext cx="1030563" cy="777240"/>
                <a:chOff x="5677516" y="3642233"/>
                <a:chExt cx="1030563" cy="750430"/>
              </a:xfrm>
            </p:grpSpPr>
            <p:sp>
              <p:nvSpPr>
                <p:cNvPr id="42" name="Rectangle 41"/>
                <p:cNvSpPr/>
                <p:nvPr/>
              </p:nvSpPr>
              <p:spPr>
                <a:xfrm>
                  <a:off x="5677516" y="3642233"/>
                  <a:ext cx="1030563" cy="75043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tx1">
                          <a:lumMod val="95000"/>
                        </a:schemeClr>
                      </a:solidFill>
                      <a:latin typeface="Segoe UI" panose="020B0502040204020203" pitchFamily="34" charset="0"/>
                      <a:cs typeface="Segoe UI" panose="020B0502040204020203" pitchFamily="34" charset="0"/>
                    </a:rPr>
                    <a:t>Traffic </a:t>
                  </a:r>
                  <a:r>
                    <a:rPr lang="en-US" sz="1100" dirty="0" smtClean="0">
                      <a:solidFill>
                        <a:schemeClr val="tx1">
                          <a:lumMod val="95000"/>
                        </a:schemeClr>
                      </a:solidFill>
                      <a:latin typeface="Segoe UI" panose="020B0502040204020203" pitchFamily="34" charset="0"/>
                      <a:cs typeface="Segoe UI" panose="020B0502040204020203" pitchFamily="34" charset="0"/>
                    </a:rPr>
                    <a:t>Manager</a:t>
                  </a:r>
                  <a:endParaRPr lang="en-US" sz="1100" dirty="0">
                    <a:solidFill>
                      <a:schemeClr val="tx1">
                        <a:lumMod val="95000"/>
                      </a:schemeClr>
                    </a:solidFill>
                    <a:latin typeface="Segoe UI" panose="020B0502040204020203" pitchFamily="34" charset="0"/>
                    <a:cs typeface="Segoe UI" panose="020B0502040204020203" pitchFamily="34" charset="0"/>
                  </a:endParaRPr>
                </a:p>
              </p:txBody>
            </p:sp>
            <p:pic>
              <p:nvPicPr>
                <p:cNvPr id="204" name="Picture 26"/>
                <p:cNvPicPr>
                  <a:picLocks noChangeAspect="1"/>
                </p:cNvPicPr>
                <p:nvPr/>
              </p:nvPicPr>
              <p:blipFill>
                <a:blip r:embed="rId14">
                  <a:biLevel thresh="50000"/>
                  <a:extLst>
                    <a:ext uri="{28A0092B-C50C-407E-A947-70E740481C1C}">
                      <a14:useLocalDpi xmlns:a14="http://schemas.microsoft.com/office/drawing/2010/main" val="0"/>
                    </a:ext>
                  </a:extLst>
                </a:blip>
                <a:srcRect/>
                <a:stretch>
                  <a:fillRect/>
                </a:stretch>
              </p:blipFill>
              <p:spPr bwMode="auto">
                <a:xfrm>
                  <a:off x="6214579" y="3656119"/>
                  <a:ext cx="440121" cy="44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5" name="Group 84"/>
              <p:cNvGrpSpPr/>
              <p:nvPr/>
            </p:nvGrpSpPr>
            <p:grpSpPr>
              <a:xfrm>
                <a:off x="5375458" y="3620926"/>
                <a:ext cx="970356" cy="777240"/>
                <a:chOff x="6791951" y="3642233"/>
                <a:chExt cx="970356" cy="750430"/>
              </a:xfrm>
            </p:grpSpPr>
            <p:sp>
              <p:nvSpPr>
                <p:cNvPr id="43" name="Rectangle 42"/>
                <p:cNvSpPr/>
                <p:nvPr/>
              </p:nvSpPr>
              <p:spPr>
                <a:xfrm>
                  <a:off x="6791951" y="3642233"/>
                  <a:ext cx="970356" cy="75043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tx1">
                          <a:lumMod val="95000"/>
                        </a:schemeClr>
                      </a:solidFill>
                      <a:latin typeface="Segoe UI" panose="020B0502040204020203" pitchFamily="34" charset="0"/>
                      <a:cs typeface="Segoe UI" panose="020B0502040204020203" pitchFamily="34" charset="0"/>
                    </a:rPr>
                    <a:t>Virtual </a:t>
                  </a:r>
                  <a:r>
                    <a:rPr lang="en-US" sz="1100" dirty="0" smtClean="0">
                      <a:solidFill>
                        <a:schemeClr val="tx1">
                          <a:lumMod val="95000"/>
                        </a:schemeClr>
                      </a:solidFill>
                      <a:latin typeface="Segoe UI" panose="020B0502040204020203" pitchFamily="34" charset="0"/>
                      <a:cs typeface="Segoe UI" panose="020B0502040204020203" pitchFamily="34" charset="0"/>
                    </a:rPr>
                    <a:t>Networks</a:t>
                  </a:r>
                  <a:endParaRPr lang="en-US" sz="1100" dirty="0">
                    <a:solidFill>
                      <a:schemeClr val="tx1">
                        <a:lumMod val="95000"/>
                      </a:schemeClr>
                    </a:solidFill>
                    <a:latin typeface="Segoe UI" panose="020B0502040204020203" pitchFamily="34" charset="0"/>
                    <a:cs typeface="Segoe UI" panose="020B0502040204020203" pitchFamily="34" charset="0"/>
                  </a:endParaRPr>
                </a:p>
              </p:txBody>
            </p:sp>
            <p:pic>
              <p:nvPicPr>
                <p:cNvPr id="205" name="Picture 17"/>
                <p:cNvPicPr>
                  <a:picLocks noChangeAspect="1"/>
                </p:cNvPicPr>
                <p:nvPr/>
              </p:nvPicPr>
              <p:blipFill>
                <a:blip r:embed="rId15">
                  <a:biLevel thresh="50000"/>
                  <a:extLst>
                    <a:ext uri="{28A0092B-C50C-407E-A947-70E740481C1C}">
                      <a14:useLocalDpi xmlns:a14="http://schemas.microsoft.com/office/drawing/2010/main" val="0"/>
                    </a:ext>
                  </a:extLst>
                </a:blip>
                <a:srcRect/>
                <a:stretch>
                  <a:fillRect/>
                </a:stretch>
              </p:blipFill>
              <p:spPr bwMode="auto">
                <a:xfrm>
                  <a:off x="7263920" y="3663847"/>
                  <a:ext cx="456191" cy="296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20" name="Group 219"/>
              <p:cNvGrpSpPr/>
              <p:nvPr/>
            </p:nvGrpSpPr>
            <p:grpSpPr>
              <a:xfrm>
                <a:off x="6440376" y="3609563"/>
                <a:ext cx="970356" cy="799967"/>
                <a:chOff x="6440376" y="3609253"/>
                <a:chExt cx="970356" cy="799967"/>
              </a:xfrm>
            </p:grpSpPr>
            <p:sp>
              <p:nvSpPr>
                <p:cNvPr id="172" name="Rectangle 171"/>
                <p:cNvSpPr/>
                <p:nvPr/>
              </p:nvSpPr>
              <p:spPr>
                <a:xfrm>
                  <a:off x="6440376" y="3632599"/>
                  <a:ext cx="970356" cy="77662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tx1">
                          <a:lumMod val="95000"/>
                        </a:schemeClr>
                      </a:solidFill>
                      <a:latin typeface="Segoe UI" panose="020B0502040204020203" pitchFamily="34" charset="0"/>
                      <a:cs typeface="Segoe UI" panose="020B0502040204020203" pitchFamily="34" charset="0"/>
                    </a:rPr>
                    <a:t>Express </a:t>
                  </a:r>
                  <a:r>
                    <a:rPr lang="en-US" sz="1100" dirty="0" smtClean="0">
                      <a:solidFill>
                        <a:schemeClr val="tx1">
                          <a:lumMod val="95000"/>
                        </a:schemeClr>
                      </a:solidFill>
                      <a:latin typeface="Segoe UI" panose="020B0502040204020203" pitchFamily="34" charset="0"/>
                      <a:cs typeface="Segoe UI" panose="020B0502040204020203" pitchFamily="34" charset="0"/>
                    </a:rPr>
                    <a:t>Route</a:t>
                  </a:r>
                  <a:endParaRPr lang="en-US" sz="1100" dirty="0">
                    <a:solidFill>
                      <a:schemeClr val="tx1">
                        <a:lumMod val="95000"/>
                      </a:schemeClr>
                    </a:solidFill>
                    <a:latin typeface="Segoe UI" panose="020B0502040204020203" pitchFamily="34" charset="0"/>
                    <a:cs typeface="Segoe UI" panose="020B0502040204020203" pitchFamily="34" charset="0"/>
                  </a:endParaRPr>
                </a:p>
              </p:txBody>
            </p:sp>
            <p:pic>
              <p:nvPicPr>
                <p:cNvPr id="206" name="Picture 1"/>
                <p:cNvPicPr>
                  <a:picLocks noChangeAspect="1"/>
                </p:cNvPicPr>
                <p:nvPr/>
              </p:nvPicPr>
              <p:blipFill>
                <a:blip r:embed="rId16" cstate="print">
                  <a:biLevel thresh="50000"/>
                  <a:extLst>
                    <a:ext uri="{28A0092B-C50C-407E-A947-70E740481C1C}">
                      <a14:useLocalDpi xmlns:a14="http://schemas.microsoft.com/office/drawing/2010/main" val="0"/>
                    </a:ext>
                  </a:extLst>
                </a:blip>
                <a:srcRect/>
                <a:stretch>
                  <a:fillRect/>
                </a:stretch>
              </p:blipFill>
              <p:spPr bwMode="auto">
                <a:xfrm>
                  <a:off x="6809325" y="3609253"/>
                  <a:ext cx="560454" cy="443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218" name="Group 217"/>
          <p:cNvGrpSpPr/>
          <p:nvPr/>
        </p:nvGrpSpPr>
        <p:grpSpPr>
          <a:xfrm>
            <a:off x="253436" y="4673444"/>
            <a:ext cx="10555080" cy="949052"/>
            <a:chOff x="253436" y="4673444"/>
            <a:chExt cx="10555080" cy="949052"/>
          </a:xfrm>
        </p:grpSpPr>
        <p:sp>
          <p:nvSpPr>
            <p:cNvPr id="75" name="TextBox 74"/>
            <p:cNvSpPr txBox="1"/>
            <p:nvPr/>
          </p:nvSpPr>
          <p:spPr>
            <a:xfrm rot="16200000">
              <a:off x="-5702" y="4932582"/>
              <a:ext cx="949052" cy="430775"/>
            </a:xfrm>
            <a:prstGeom prst="rect">
              <a:avLst/>
            </a:prstGeom>
            <a:noFill/>
          </p:spPr>
          <p:txBody>
            <a:bodyPr wrap="none" rtlCol="0">
              <a:spAutoFit/>
            </a:bodyPr>
            <a:lstStyle/>
            <a:p>
              <a:r>
                <a:rPr lang="en-US" sz="1100" b="1" dirty="0">
                  <a:solidFill>
                    <a:schemeClr val="tx1">
                      <a:lumMod val="95000"/>
                    </a:schemeClr>
                  </a:solidFill>
                  <a:latin typeface="Segoe UI" panose="020B0502040204020203" pitchFamily="34" charset="0"/>
                  <a:cs typeface="Segoe UI" panose="020B0502040204020203" pitchFamily="34" charset="0"/>
                </a:rPr>
                <a:t>Application</a:t>
              </a:r>
            </a:p>
            <a:p>
              <a:r>
                <a:rPr lang="en-US" sz="1100" b="1" dirty="0">
                  <a:solidFill>
                    <a:schemeClr val="tx1">
                      <a:lumMod val="95000"/>
                    </a:schemeClr>
                  </a:solidFill>
                  <a:latin typeface="Segoe UI" panose="020B0502040204020203" pitchFamily="34" charset="0"/>
                  <a:cs typeface="Segoe UI" panose="020B0502040204020203" pitchFamily="34" charset="0"/>
                </a:rPr>
                <a:t>layer</a:t>
              </a:r>
            </a:p>
          </p:txBody>
        </p:sp>
        <p:grpSp>
          <p:nvGrpSpPr>
            <p:cNvPr id="217" name="Group 216"/>
            <p:cNvGrpSpPr/>
            <p:nvPr/>
          </p:nvGrpSpPr>
          <p:grpSpPr>
            <a:xfrm>
              <a:off x="962247" y="4759349"/>
              <a:ext cx="9846269" cy="777240"/>
              <a:chOff x="962247" y="4732622"/>
              <a:chExt cx="9846269" cy="777240"/>
            </a:xfrm>
          </p:grpSpPr>
          <p:grpSp>
            <p:nvGrpSpPr>
              <p:cNvPr id="215" name="Group 214"/>
              <p:cNvGrpSpPr/>
              <p:nvPr/>
            </p:nvGrpSpPr>
            <p:grpSpPr>
              <a:xfrm>
                <a:off x="962247" y="4732622"/>
                <a:ext cx="988002" cy="777240"/>
                <a:chOff x="962247" y="4703208"/>
                <a:chExt cx="988002" cy="750431"/>
              </a:xfrm>
            </p:grpSpPr>
            <p:sp>
              <p:nvSpPr>
                <p:cNvPr id="124" name="Rectangle 123"/>
                <p:cNvSpPr/>
                <p:nvPr/>
              </p:nvSpPr>
              <p:spPr>
                <a:xfrm>
                  <a:off x="962247" y="4703208"/>
                  <a:ext cx="988002"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smtClean="0">
                      <a:solidFill>
                        <a:schemeClr val="tx1">
                          <a:lumMod val="95000"/>
                        </a:schemeClr>
                      </a:solidFill>
                      <a:latin typeface="Segoe UI" panose="020B0502040204020203" pitchFamily="34" charset="0"/>
                      <a:cs typeface="Segoe UI" panose="020B0502040204020203" pitchFamily="34" charset="0"/>
                    </a:rPr>
                    <a:t>API Mgmt</a:t>
                  </a:r>
                  <a:endParaRPr lang="en-US" sz="1100" dirty="0">
                    <a:solidFill>
                      <a:schemeClr val="tx1">
                        <a:lumMod val="95000"/>
                      </a:schemeClr>
                    </a:solidFill>
                    <a:latin typeface="Segoe UI" panose="020B0502040204020203" pitchFamily="34" charset="0"/>
                    <a:cs typeface="Segoe UI" panose="020B0502040204020203" pitchFamily="34" charset="0"/>
                  </a:endParaRPr>
                </a:p>
              </p:txBody>
            </p:sp>
            <p:pic>
              <p:nvPicPr>
                <p:cNvPr id="125" name="Picture 124"/>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1414035" y="4789628"/>
                  <a:ext cx="466133" cy="396054"/>
                </a:xfrm>
                <a:prstGeom prst="rect">
                  <a:avLst/>
                </a:prstGeom>
              </p:spPr>
            </p:pic>
          </p:grpSp>
          <p:grpSp>
            <p:nvGrpSpPr>
              <p:cNvPr id="213" name="Group 212"/>
              <p:cNvGrpSpPr/>
              <p:nvPr/>
            </p:nvGrpSpPr>
            <p:grpSpPr>
              <a:xfrm>
                <a:off x="3185125" y="4732622"/>
                <a:ext cx="970746" cy="777240"/>
                <a:chOff x="3175957" y="4703208"/>
                <a:chExt cx="970746" cy="750431"/>
              </a:xfrm>
            </p:grpSpPr>
            <p:sp>
              <p:nvSpPr>
                <p:cNvPr id="51" name="Rectangle 50"/>
                <p:cNvSpPr/>
                <p:nvPr/>
              </p:nvSpPr>
              <p:spPr>
                <a:xfrm>
                  <a:off x="3175957" y="4703208"/>
                  <a:ext cx="970746"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smtClean="0">
                      <a:solidFill>
                        <a:schemeClr val="tx1">
                          <a:lumMod val="95000"/>
                        </a:schemeClr>
                      </a:solidFill>
                      <a:latin typeface="Segoe UI" panose="020B0502040204020203" pitchFamily="34" charset="0"/>
                      <a:cs typeface="Segoe UI" panose="020B0502040204020203" pitchFamily="34" charset="0"/>
                    </a:rPr>
                    <a:t>Websites</a:t>
                  </a:r>
                  <a:endParaRPr lang="en-US" sz="1100" dirty="0">
                    <a:solidFill>
                      <a:schemeClr val="tx1">
                        <a:lumMod val="95000"/>
                      </a:schemeClr>
                    </a:solidFill>
                    <a:latin typeface="Segoe UI" panose="020B0502040204020203" pitchFamily="34" charset="0"/>
                    <a:cs typeface="Segoe UI" panose="020B0502040204020203" pitchFamily="34" charset="0"/>
                  </a:endParaRPr>
                </a:p>
              </p:txBody>
            </p:sp>
            <p:pic>
              <p:nvPicPr>
                <p:cNvPr id="144" name="Picture 11"/>
                <p:cNvPicPr>
                  <a:picLocks noChangeAspect="1"/>
                </p:cNvPicPr>
                <p:nvPr/>
              </p:nvPicPr>
              <p:blipFill>
                <a:blip r:embed="rId18">
                  <a:biLevel thresh="50000"/>
                  <a:extLst>
                    <a:ext uri="{28A0092B-C50C-407E-A947-70E740481C1C}">
                      <a14:useLocalDpi xmlns:a14="http://schemas.microsoft.com/office/drawing/2010/main" val="0"/>
                    </a:ext>
                  </a:extLst>
                </a:blip>
                <a:srcRect/>
                <a:stretch>
                  <a:fillRect/>
                </a:stretch>
              </p:blipFill>
              <p:spPr bwMode="auto">
                <a:xfrm>
                  <a:off x="3660958" y="4720903"/>
                  <a:ext cx="461196" cy="457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14" name="Group 213"/>
              <p:cNvGrpSpPr/>
              <p:nvPr/>
            </p:nvGrpSpPr>
            <p:grpSpPr>
              <a:xfrm>
                <a:off x="4265464" y="4732622"/>
                <a:ext cx="988002" cy="777240"/>
                <a:chOff x="4405052" y="4777097"/>
                <a:chExt cx="988002" cy="750431"/>
              </a:xfrm>
            </p:grpSpPr>
            <p:sp>
              <p:nvSpPr>
                <p:cNvPr id="52" name="Rectangle 51"/>
                <p:cNvSpPr/>
                <p:nvPr/>
              </p:nvSpPr>
              <p:spPr>
                <a:xfrm>
                  <a:off x="4405052" y="4777097"/>
                  <a:ext cx="988002"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tx1">
                          <a:lumMod val="95000"/>
                        </a:schemeClr>
                      </a:solidFill>
                      <a:latin typeface="Segoe UI" panose="020B0502040204020203" pitchFamily="34" charset="0"/>
                      <a:cs typeface="Segoe UI" panose="020B0502040204020203" pitchFamily="34" charset="0"/>
                    </a:rPr>
                    <a:t>Cloud S</a:t>
                  </a:r>
                  <a:r>
                    <a:rPr lang="en-US" sz="1100" dirty="0" smtClean="0">
                      <a:solidFill>
                        <a:schemeClr val="tx1">
                          <a:lumMod val="95000"/>
                        </a:schemeClr>
                      </a:solidFill>
                      <a:latin typeface="Segoe UI" panose="020B0502040204020203" pitchFamily="34" charset="0"/>
                      <a:cs typeface="Segoe UI" panose="020B0502040204020203" pitchFamily="34" charset="0"/>
                    </a:rPr>
                    <a:t>ervices</a:t>
                  </a:r>
                  <a:endParaRPr lang="en-US" sz="1100" dirty="0">
                    <a:solidFill>
                      <a:schemeClr val="tx1">
                        <a:lumMod val="95000"/>
                      </a:schemeClr>
                    </a:solidFill>
                    <a:latin typeface="Segoe UI" panose="020B0502040204020203" pitchFamily="34" charset="0"/>
                    <a:cs typeface="Segoe UI" panose="020B0502040204020203" pitchFamily="34" charset="0"/>
                  </a:endParaRPr>
                </a:p>
              </p:txBody>
            </p:sp>
            <p:pic>
              <p:nvPicPr>
                <p:cNvPr id="149" name="Picture 20"/>
                <p:cNvPicPr>
                  <a:picLocks noChangeAspect="1"/>
                </p:cNvPicPr>
                <p:nvPr/>
              </p:nvPicPr>
              <p:blipFill>
                <a:blip r:embed="rId19">
                  <a:biLevel thresh="50000"/>
                  <a:extLst>
                    <a:ext uri="{28A0092B-C50C-407E-A947-70E740481C1C}">
                      <a14:useLocalDpi xmlns:a14="http://schemas.microsoft.com/office/drawing/2010/main" val="0"/>
                    </a:ext>
                  </a:extLst>
                </a:blip>
                <a:srcRect/>
                <a:stretch>
                  <a:fillRect/>
                </a:stretch>
              </p:blipFill>
              <p:spPr bwMode="auto">
                <a:xfrm>
                  <a:off x="4840086" y="4804831"/>
                  <a:ext cx="517520" cy="435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16" name="Group 215"/>
              <p:cNvGrpSpPr/>
              <p:nvPr/>
            </p:nvGrpSpPr>
            <p:grpSpPr>
              <a:xfrm>
                <a:off x="5363059" y="4732622"/>
                <a:ext cx="970746" cy="777240"/>
                <a:chOff x="5497654" y="4777098"/>
                <a:chExt cx="970746" cy="750431"/>
              </a:xfrm>
            </p:grpSpPr>
            <p:sp>
              <p:nvSpPr>
                <p:cNvPr id="53" name="Rectangle 52"/>
                <p:cNvSpPr/>
                <p:nvPr/>
              </p:nvSpPr>
              <p:spPr>
                <a:xfrm>
                  <a:off x="5497654" y="4777098"/>
                  <a:ext cx="970746"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tx1">
                          <a:lumMod val="95000"/>
                        </a:schemeClr>
                      </a:solidFill>
                      <a:latin typeface="Segoe UI" panose="020B0502040204020203" pitchFamily="34" charset="0"/>
                      <a:cs typeface="Segoe UI" panose="020B0502040204020203" pitchFamily="34" charset="0"/>
                    </a:rPr>
                    <a:t>VM</a:t>
                  </a:r>
                </a:p>
              </p:txBody>
            </p:sp>
            <p:pic>
              <p:nvPicPr>
                <p:cNvPr id="165" name="Picture 46"/>
                <p:cNvPicPr>
                  <a:picLocks noChangeAspect="1"/>
                </p:cNvPicPr>
                <p:nvPr/>
              </p:nvPicPr>
              <p:blipFill>
                <a:blip r:embed="rId20">
                  <a:biLevel thresh="50000"/>
                  <a:extLst>
                    <a:ext uri="{28A0092B-C50C-407E-A947-70E740481C1C}">
                      <a14:useLocalDpi xmlns:a14="http://schemas.microsoft.com/office/drawing/2010/main" val="0"/>
                    </a:ext>
                  </a:extLst>
                </a:blip>
                <a:srcRect/>
                <a:stretch>
                  <a:fillRect/>
                </a:stretch>
              </p:blipFill>
              <p:spPr bwMode="auto">
                <a:xfrm>
                  <a:off x="5987463" y="4820388"/>
                  <a:ext cx="442896" cy="4053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12" name="Group 211"/>
              <p:cNvGrpSpPr/>
              <p:nvPr/>
            </p:nvGrpSpPr>
            <p:grpSpPr>
              <a:xfrm>
                <a:off x="2059842" y="4732622"/>
                <a:ext cx="1015690" cy="777240"/>
                <a:chOff x="2068435" y="4688149"/>
                <a:chExt cx="1015690" cy="750431"/>
              </a:xfrm>
            </p:grpSpPr>
            <p:sp>
              <p:nvSpPr>
                <p:cNvPr id="49" name="Rectangle 48"/>
                <p:cNvSpPr/>
                <p:nvPr/>
              </p:nvSpPr>
              <p:spPr>
                <a:xfrm>
                  <a:off x="2068435" y="4688149"/>
                  <a:ext cx="1015690"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tx1">
                          <a:lumMod val="95000"/>
                        </a:schemeClr>
                      </a:solidFill>
                      <a:latin typeface="Segoe UI" panose="020B0502040204020203" pitchFamily="34" charset="0"/>
                      <a:cs typeface="Segoe UI" panose="020B0502040204020203" pitchFamily="34" charset="0"/>
                    </a:rPr>
                    <a:t>Mobile </a:t>
                  </a:r>
                  <a:r>
                    <a:rPr lang="en-US" sz="1100" dirty="0" smtClean="0">
                      <a:solidFill>
                        <a:schemeClr val="tx1">
                          <a:lumMod val="95000"/>
                        </a:schemeClr>
                      </a:solidFill>
                      <a:latin typeface="Segoe UI" panose="020B0502040204020203" pitchFamily="34" charset="0"/>
                      <a:cs typeface="Segoe UI" panose="020B0502040204020203" pitchFamily="34" charset="0"/>
                    </a:rPr>
                    <a:t>Services</a:t>
                  </a:r>
                  <a:endParaRPr lang="en-US" sz="1100" dirty="0">
                    <a:solidFill>
                      <a:schemeClr val="tx1">
                        <a:lumMod val="95000"/>
                      </a:schemeClr>
                    </a:solidFill>
                    <a:latin typeface="Segoe UI" panose="020B0502040204020203" pitchFamily="34" charset="0"/>
                    <a:cs typeface="Segoe UI" panose="020B0502040204020203" pitchFamily="34" charset="0"/>
                  </a:endParaRPr>
                </a:p>
              </p:txBody>
            </p:sp>
            <p:pic>
              <p:nvPicPr>
                <p:cNvPr id="171" name="Picture 73"/>
                <p:cNvPicPr>
                  <a:picLocks noChangeAspect="1"/>
                </p:cNvPicPr>
                <p:nvPr/>
              </p:nvPicPr>
              <p:blipFill>
                <a:blip r:embed="rId21">
                  <a:biLevel thresh="50000"/>
                  <a:extLst>
                    <a:ext uri="{28A0092B-C50C-407E-A947-70E740481C1C}">
                      <a14:useLocalDpi xmlns:a14="http://schemas.microsoft.com/office/drawing/2010/main" val="0"/>
                    </a:ext>
                  </a:extLst>
                </a:blip>
                <a:srcRect/>
                <a:stretch>
                  <a:fillRect/>
                </a:stretch>
              </p:blipFill>
              <p:spPr bwMode="auto">
                <a:xfrm>
                  <a:off x="2702153" y="4726657"/>
                  <a:ext cx="325459" cy="525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8" name="Group 47"/>
              <p:cNvGrpSpPr/>
              <p:nvPr/>
            </p:nvGrpSpPr>
            <p:grpSpPr>
              <a:xfrm>
                <a:off x="6443398" y="4732622"/>
                <a:ext cx="1030563" cy="777240"/>
                <a:chOff x="6840274" y="4771966"/>
                <a:chExt cx="1030563" cy="750431"/>
              </a:xfrm>
            </p:grpSpPr>
            <p:sp>
              <p:nvSpPr>
                <p:cNvPr id="143" name="Rectangle 142"/>
                <p:cNvSpPr/>
                <p:nvPr/>
              </p:nvSpPr>
              <p:spPr>
                <a:xfrm>
                  <a:off x="6840274" y="4771966"/>
                  <a:ext cx="1030563"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tx1">
                          <a:lumMod val="95000"/>
                        </a:schemeClr>
                      </a:solidFill>
                      <a:latin typeface="Segoe UI" panose="020B0502040204020203" pitchFamily="34" charset="0"/>
                      <a:cs typeface="Segoe UI" panose="020B0502040204020203" pitchFamily="34" charset="0"/>
                    </a:rPr>
                    <a:t>Media </a:t>
                  </a:r>
                  <a:r>
                    <a:rPr lang="en-US" sz="1100" dirty="0" smtClean="0">
                      <a:solidFill>
                        <a:schemeClr val="tx1">
                          <a:lumMod val="95000"/>
                        </a:schemeClr>
                      </a:solidFill>
                      <a:latin typeface="Segoe UI" panose="020B0502040204020203" pitchFamily="34" charset="0"/>
                      <a:cs typeface="Segoe UI" panose="020B0502040204020203" pitchFamily="34" charset="0"/>
                    </a:rPr>
                    <a:t>Services</a:t>
                  </a:r>
                  <a:endParaRPr lang="en-US" sz="1100" dirty="0">
                    <a:solidFill>
                      <a:schemeClr val="tx1">
                        <a:lumMod val="95000"/>
                      </a:schemeClr>
                    </a:solidFill>
                    <a:latin typeface="Segoe UI" panose="020B0502040204020203" pitchFamily="34" charset="0"/>
                    <a:cs typeface="Segoe UI" panose="020B0502040204020203" pitchFamily="34" charset="0"/>
                  </a:endParaRPr>
                </a:p>
              </p:txBody>
            </p:sp>
            <p:pic>
              <p:nvPicPr>
                <p:cNvPr id="198" name="Picture 14"/>
                <p:cNvPicPr>
                  <a:picLocks noChangeAspect="1"/>
                </p:cNvPicPr>
                <p:nvPr/>
              </p:nvPicPr>
              <p:blipFill>
                <a:blip r:embed="rId22">
                  <a:biLevel thresh="50000"/>
                  <a:extLst>
                    <a:ext uri="{28A0092B-C50C-407E-A947-70E740481C1C}">
                      <a14:useLocalDpi xmlns:a14="http://schemas.microsoft.com/office/drawing/2010/main" val="0"/>
                    </a:ext>
                  </a:extLst>
                </a:blip>
                <a:srcRect/>
                <a:stretch>
                  <a:fillRect/>
                </a:stretch>
              </p:blipFill>
              <p:spPr bwMode="auto">
                <a:xfrm>
                  <a:off x="7401625" y="4782747"/>
                  <a:ext cx="426508" cy="468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0" name="Group 49"/>
              <p:cNvGrpSpPr/>
              <p:nvPr/>
            </p:nvGrpSpPr>
            <p:grpSpPr>
              <a:xfrm>
                <a:off x="7583554" y="4732622"/>
                <a:ext cx="1030563" cy="777240"/>
                <a:chOff x="7972092" y="4771966"/>
                <a:chExt cx="1030563" cy="750431"/>
              </a:xfrm>
            </p:grpSpPr>
            <p:sp>
              <p:nvSpPr>
                <p:cNvPr id="148" name="Rectangle 147"/>
                <p:cNvSpPr/>
                <p:nvPr/>
              </p:nvSpPr>
              <p:spPr>
                <a:xfrm>
                  <a:off x="7972092" y="4771966"/>
                  <a:ext cx="1030563"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tx1">
                          <a:lumMod val="95000"/>
                        </a:schemeClr>
                      </a:solidFill>
                      <a:latin typeface="Segoe UI" panose="020B0502040204020203" pitchFamily="34" charset="0"/>
                      <a:cs typeface="Segoe UI" panose="020B0502040204020203" pitchFamily="34" charset="0"/>
                    </a:rPr>
                    <a:t>Notification </a:t>
                  </a:r>
                  <a:r>
                    <a:rPr lang="en-US" sz="1100" dirty="0" smtClean="0">
                      <a:solidFill>
                        <a:schemeClr val="tx1">
                          <a:lumMod val="95000"/>
                        </a:schemeClr>
                      </a:solidFill>
                      <a:latin typeface="Segoe UI" panose="020B0502040204020203" pitchFamily="34" charset="0"/>
                      <a:cs typeface="Segoe UI" panose="020B0502040204020203" pitchFamily="34" charset="0"/>
                    </a:rPr>
                    <a:t>Hubs</a:t>
                  </a:r>
                  <a:endParaRPr lang="en-US" sz="1100" dirty="0">
                    <a:solidFill>
                      <a:schemeClr val="tx1">
                        <a:lumMod val="95000"/>
                      </a:schemeClr>
                    </a:solidFill>
                    <a:latin typeface="Segoe UI" panose="020B0502040204020203" pitchFamily="34" charset="0"/>
                    <a:cs typeface="Segoe UI" panose="020B0502040204020203" pitchFamily="34" charset="0"/>
                  </a:endParaRPr>
                </a:p>
              </p:txBody>
            </p:sp>
            <p:pic>
              <p:nvPicPr>
                <p:cNvPr id="199" name="Picture 13"/>
                <p:cNvPicPr>
                  <a:picLocks noChangeAspect="1"/>
                </p:cNvPicPr>
                <p:nvPr/>
              </p:nvPicPr>
              <p:blipFill>
                <a:blip r:embed="rId23">
                  <a:biLevel thresh="50000"/>
                  <a:extLst>
                    <a:ext uri="{28A0092B-C50C-407E-A947-70E740481C1C}">
                      <a14:useLocalDpi xmlns:a14="http://schemas.microsoft.com/office/drawing/2010/main" val="0"/>
                    </a:ext>
                  </a:extLst>
                </a:blip>
                <a:srcRect/>
                <a:stretch>
                  <a:fillRect/>
                </a:stretch>
              </p:blipFill>
              <p:spPr bwMode="auto">
                <a:xfrm>
                  <a:off x="8589667" y="4811338"/>
                  <a:ext cx="361054" cy="3495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6" name="Group 55"/>
              <p:cNvGrpSpPr/>
              <p:nvPr/>
            </p:nvGrpSpPr>
            <p:grpSpPr>
              <a:xfrm>
                <a:off x="8723710" y="4732622"/>
                <a:ext cx="987605" cy="777240"/>
                <a:chOff x="9109052" y="4771966"/>
                <a:chExt cx="987605" cy="750431"/>
              </a:xfrm>
            </p:grpSpPr>
            <p:sp>
              <p:nvSpPr>
                <p:cNvPr id="54" name="Rectangle 53"/>
                <p:cNvSpPr/>
                <p:nvPr/>
              </p:nvSpPr>
              <p:spPr>
                <a:xfrm>
                  <a:off x="9109052" y="4771966"/>
                  <a:ext cx="987605"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tx1">
                          <a:lumMod val="95000"/>
                        </a:schemeClr>
                      </a:solidFill>
                      <a:latin typeface="Segoe UI" panose="020B0502040204020203" pitchFamily="34" charset="0"/>
                      <a:cs typeface="Segoe UI" panose="020B0502040204020203" pitchFamily="34" charset="0"/>
                    </a:rPr>
                    <a:t>Scheduler</a:t>
                  </a:r>
                </a:p>
              </p:txBody>
            </p:sp>
            <p:pic>
              <p:nvPicPr>
                <p:cNvPr id="200" name="Picture 15"/>
                <p:cNvPicPr>
                  <a:picLocks noChangeAspect="1"/>
                </p:cNvPicPr>
                <p:nvPr/>
              </p:nvPicPr>
              <p:blipFill>
                <a:blip r:embed="rId24">
                  <a:biLevel thresh="50000"/>
                  <a:extLst>
                    <a:ext uri="{28A0092B-C50C-407E-A947-70E740481C1C}">
                      <a14:useLocalDpi xmlns:a14="http://schemas.microsoft.com/office/drawing/2010/main" val="0"/>
                    </a:ext>
                  </a:extLst>
                </a:blip>
                <a:srcRect/>
                <a:stretch>
                  <a:fillRect/>
                </a:stretch>
              </p:blipFill>
              <p:spPr bwMode="auto">
                <a:xfrm>
                  <a:off x="9659740" y="4810912"/>
                  <a:ext cx="359858" cy="4570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8" name="Group 57"/>
              <p:cNvGrpSpPr/>
              <p:nvPr/>
            </p:nvGrpSpPr>
            <p:grpSpPr>
              <a:xfrm>
                <a:off x="9820911" y="4732622"/>
                <a:ext cx="987605" cy="777240"/>
                <a:chOff x="10224547" y="4771966"/>
                <a:chExt cx="987605" cy="750431"/>
              </a:xfrm>
            </p:grpSpPr>
            <p:sp>
              <p:nvSpPr>
                <p:cNvPr id="152" name="Rectangle 151"/>
                <p:cNvSpPr/>
                <p:nvPr/>
              </p:nvSpPr>
              <p:spPr>
                <a:xfrm>
                  <a:off x="10224547" y="4771966"/>
                  <a:ext cx="987605"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tx1">
                          <a:lumMod val="95000"/>
                        </a:schemeClr>
                      </a:solidFill>
                      <a:latin typeface="Segoe UI" panose="020B0502040204020203" pitchFamily="34" charset="0"/>
                      <a:cs typeface="Segoe UI" panose="020B0502040204020203" pitchFamily="34" charset="0"/>
                    </a:rPr>
                    <a:t>Automation</a:t>
                  </a:r>
                </a:p>
              </p:txBody>
            </p:sp>
            <p:pic>
              <p:nvPicPr>
                <p:cNvPr id="208" name="Picture 15"/>
                <p:cNvPicPr>
                  <a:picLocks noChangeAspect="1"/>
                </p:cNvPicPr>
                <p:nvPr/>
              </p:nvPicPr>
              <p:blipFill>
                <a:blip r:embed="rId25">
                  <a:biLevel thresh="25000"/>
                  <a:extLst>
                    <a:ext uri="{28A0092B-C50C-407E-A947-70E740481C1C}">
                      <a14:useLocalDpi xmlns:a14="http://schemas.microsoft.com/office/drawing/2010/main" val="0"/>
                    </a:ext>
                  </a:extLst>
                </a:blip>
                <a:srcRect/>
                <a:stretch>
                  <a:fillRect/>
                </a:stretch>
              </p:blipFill>
              <p:spPr bwMode="auto">
                <a:xfrm>
                  <a:off x="10658472" y="4810280"/>
                  <a:ext cx="507961" cy="458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108" name="Group 107"/>
          <p:cNvGrpSpPr/>
          <p:nvPr/>
        </p:nvGrpSpPr>
        <p:grpSpPr>
          <a:xfrm>
            <a:off x="253438" y="5761830"/>
            <a:ext cx="11574914" cy="1019635"/>
            <a:chOff x="253438" y="5761830"/>
            <a:chExt cx="11574914" cy="1019635"/>
          </a:xfrm>
        </p:grpSpPr>
        <p:sp>
          <p:nvSpPr>
            <p:cNvPr id="123" name="TextBox 122"/>
            <p:cNvSpPr txBox="1"/>
            <p:nvPr/>
          </p:nvSpPr>
          <p:spPr>
            <a:xfrm rot="16200000">
              <a:off x="-125609" y="6140877"/>
              <a:ext cx="1019635" cy="261542"/>
            </a:xfrm>
            <a:prstGeom prst="rect">
              <a:avLst/>
            </a:prstGeom>
            <a:noFill/>
          </p:spPr>
          <p:txBody>
            <a:bodyPr wrap="square" rtlCol="0">
              <a:spAutoFit/>
            </a:bodyPr>
            <a:lstStyle/>
            <a:p>
              <a:pPr algn="ctr"/>
              <a:r>
                <a:rPr lang="en-US" sz="1100" b="1" dirty="0">
                  <a:solidFill>
                    <a:schemeClr val="tx1">
                      <a:lumMod val="95000"/>
                    </a:schemeClr>
                  </a:solidFill>
                  <a:latin typeface="Segoe UI" panose="020B0502040204020203" pitchFamily="34" charset="0"/>
                  <a:cs typeface="Segoe UI" panose="020B0502040204020203" pitchFamily="34" charset="0"/>
                </a:rPr>
                <a:t>Data Layer</a:t>
              </a:r>
            </a:p>
          </p:txBody>
        </p:sp>
        <p:grpSp>
          <p:nvGrpSpPr>
            <p:cNvPr id="74" name="Group 73"/>
            <p:cNvGrpSpPr/>
            <p:nvPr/>
          </p:nvGrpSpPr>
          <p:grpSpPr>
            <a:xfrm>
              <a:off x="961617" y="5881067"/>
              <a:ext cx="3897697" cy="781163"/>
              <a:chOff x="836612" y="5881067"/>
              <a:chExt cx="3892222" cy="781163"/>
            </a:xfrm>
          </p:grpSpPr>
          <p:sp>
            <p:nvSpPr>
              <p:cNvPr id="67" name="Rectangle 66"/>
              <p:cNvSpPr/>
              <p:nvPr/>
            </p:nvSpPr>
            <p:spPr>
              <a:xfrm>
                <a:off x="872375" y="5881067"/>
                <a:ext cx="3856459" cy="781163"/>
              </a:xfrm>
              <a:prstGeom prst="rect">
                <a:avLst/>
              </a:prstGeom>
              <a:noFill/>
              <a:ln w="25400" cap="rnd">
                <a:solidFill>
                  <a:schemeClr val="bg1">
                    <a:lumMod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lumMod val="95000"/>
                    </a:schemeClr>
                  </a:solidFill>
                </a:endParaRPr>
              </a:p>
            </p:txBody>
          </p:sp>
          <p:sp>
            <p:nvSpPr>
              <p:cNvPr id="71" name="TextBox 70"/>
              <p:cNvSpPr txBox="1"/>
              <p:nvPr/>
            </p:nvSpPr>
            <p:spPr>
              <a:xfrm>
                <a:off x="836612" y="6372517"/>
                <a:ext cx="670201" cy="261542"/>
              </a:xfrm>
              <a:prstGeom prst="rect">
                <a:avLst/>
              </a:prstGeom>
              <a:noFill/>
            </p:spPr>
            <p:txBody>
              <a:bodyPr wrap="none" rtlCol="0">
                <a:spAutoFit/>
              </a:bodyPr>
              <a:lstStyle/>
              <a:p>
                <a:r>
                  <a:rPr lang="en-US" sz="1100" dirty="0">
                    <a:solidFill>
                      <a:schemeClr val="tx1">
                        <a:lumMod val="95000"/>
                      </a:schemeClr>
                    </a:solidFill>
                    <a:latin typeface="Segoe UI" panose="020B0502040204020203" pitchFamily="34" charset="0"/>
                    <a:cs typeface="Segoe UI" panose="020B0502040204020203" pitchFamily="34" charset="0"/>
                  </a:rPr>
                  <a:t>Storage</a:t>
                </a:r>
              </a:p>
            </p:txBody>
          </p:sp>
          <p:grpSp>
            <p:nvGrpSpPr>
              <p:cNvPr id="31" name="Group 30"/>
              <p:cNvGrpSpPr/>
              <p:nvPr/>
            </p:nvGrpSpPr>
            <p:grpSpPr>
              <a:xfrm>
                <a:off x="1523518" y="5889512"/>
                <a:ext cx="987605" cy="750431"/>
                <a:chOff x="1835143" y="5889512"/>
                <a:chExt cx="987605" cy="750431"/>
              </a:xfrm>
            </p:grpSpPr>
            <p:sp>
              <p:nvSpPr>
                <p:cNvPr id="59" name="Rectangle 58"/>
                <p:cNvSpPr/>
                <p:nvPr/>
              </p:nvSpPr>
              <p:spPr>
                <a:xfrm>
                  <a:off x="1835143" y="5889512"/>
                  <a:ext cx="987605"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tx1">
                          <a:lumMod val="95000"/>
                        </a:schemeClr>
                      </a:solidFill>
                      <a:latin typeface="Segoe UI" panose="020B0502040204020203" pitchFamily="34" charset="0"/>
                      <a:cs typeface="Segoe UI" panose="020B0502040204020203" pitchFamily="34" charset="0"/>
                    </a:rPr>
                    <a:t>Blobs</a:t>
                  </a:r>
                </a:p>
              </p:txBody>
            </p:sp>
            <p:pic>
              <p:nvPicPr>
                <p:cNvPr id="188" name="Picture 5"/>
                <p:cNvPicPr>
                  <a:picLocks noChangeAspect="1"/>
                </p:cNvPicPr>
                <p:nvPr/>
              </p:nvPicPr>
              <p:blipFill>
                <a:blip r:embed="rId26">
                  <a:biLevel thresh="50000"/>
                  <a:extLst>
                    <a:ext uri="{28A0092B-C50C-407E-A947-70E740481C1C}">
                      <a14:useLocalDpi xmlns:a14="http://schemas.microsoft.com/office/drawing/2010/main" val="0"/>
                    </a:ext>
                  </a:extLst>
                </a:blip>
                <a:srcRect/>
                <a:stretch>
                  <a:fillRect/>
                </a:stretch>
              </p:blipFill>
              <p:spPr bwMode="auto">
                <a:xfrm>
                  <a:off x="2319000" y="5923381"/>
                  <a:ext cx="502177" cy="438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0" name="Group 29"/>
              <p:cNvGrpSpPr/>
              <p:nvPr/>
            </p:nvGrpSpPr>
            <p:grpSpPr>
              <a:xfrm>
                <a:off x="2591936" y="5889512"/>
                <a:ext cx="987552" cy="750431"/>
                <a:chOff x="2945115" y="5889512"/>
                <a:chExt cx="987552" cy="750431"/>
              </a:xfrm>
            </p:grpSpPr>
            <p:sp>
              <p:nvSpPr>
                <p:cNvPr id="60" name="Rectangle 59"/>
                <p:cNvSpPr/>
                <p:nvPr/>
              </p:nvSpPr>
              <p:spPr>
                <a:xfrm>
                  <a:off x="2945115" y="5889512"/>
                  <a:ext cx="987552"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tx1">
                          <a:lumMod val="95000"/>
                        </a:schemeClr>
                      </a:solidFill>
                      <a:latin typeface="Segoe UI" panose="020B0502040204020203" pitchFamily="34" charset="0"/>
                      <a:cs typeface="Segoe UI" panose="020B0502040204020203" pitchFamily="34" charset="0"/>
                    </a:rPr>
                    <a:t>Tables</a:t>
                  </a:r>
                </a:p>
              </p:txBody>
            </p:sp>
            <p:pic>
              <p:nvPicPr>
                <p:cNvPr id="189" name="Picture 6"/>
                <p:cNvPicPr>
                  <a:picLocks noChangeAspect="1"/>
                </p:cNvPicPr>
                <p:nvPr/>
              </p:nvPicPr>
              <p:blipFill>
                <a:blip r:embed="rId27">
                  <a:biLevel thresh="50000"/>
                  <a:extLst>
                    <a:ext uri="{28A0092B-C50C-407E-A947-70E740481C1C}">
                      <a14:useLocalDpi xmlns:a14="http://schemas.microsoft.com/office/drawing/2010/main" val="0"/>
                    </a:ext>
                  </a:extLst>
                </a:blip>
                <a:srcRect/>
                <a:stretch>
                  <a:fillRect/>
                </a:stretch>
              </p:blipFill>
              <p:spPr bwMode="auto">
                <a:xfrm>
                  <a:off x="3414446" y="5925618"/>
                  <a:ext cx="502920" cy="436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9" name="Group 28"/>
              <p:cNvGrpSpPr/>
              <p:nvPr/>
            </p:nvGrpSpPr>
            <p:grpSpPr>
              <a:xfrm>
                <a:off x="3654392" y="5890805"/>
                <a:ext cx="987552" cy="750431"/>
                <a:chOff x="4098563" y="5889512"/>
                <a:chExt cx="987552" cy="750431"/>
              </a:xfrm>
            </p:grpSpPr>
            <p:sp>
              <p:nvSpPr>
                <p:cNvPr id="61" name="Rectangle 60"/>
                <p:cNvSpPr/>
                <p:nvPr/>
              </p:nvSpPr>
              <p:spPr>
                <a:xfrm>
                  <a:off x="4098563" y="5889512"/>
                  <a:ext cx="987552"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tx1">
                          <a:lumMod val="95000"/>
                        </a:schemeClr>
                      </a:solidFill>
                      <a:latin typeface="Segoe UI" panose="020B0502040204020203" pitchFamily="34" charset="0"/>
                      <a:cs typeface="Segoe UI" panose="020B0502040204020203" pitchFamily="34" charset="0"/>
                    </a:rPr>
                    <a:t>Queues</a:t>
                  </a:r>
                </a:p>
              </p:txBody>
            </p:sp>
            <p:pic>
              <p:nvPicPr>
                <p:cNvPr id="190" name="Picture 7"/>
                <p:cNvPicPr>
                  <a:picLocks noChangeAspect="1"/>
                </p:cNvPicPr>
                <p:nvPr/>
              </p:nvPicPr>
              <p:blipFill>
                <a:blip r:embed="rId28">
                  <a:biLevel thresh="50000"/>
                  <a:extLst>
                    <a:ext uri="{28A0092B-C50C-407E-A947-70E740481C1C}">
                      <a14:useLocalDpi xmlns:a14="http://schemas.microsoft.com/office/drawing/2010/main" val="0"/>
                    </a:ext>
                  </a:extLst>
                </a:blip>
                <a:srcRect/>
                <a:stretch>
                  <a:fillRect/>
                </a:stretch>
              </p:blipFill>
              <p:spPr bwMode="auto">
                <a:xfrm>
                  <a:off x="4545006" y="5912055"/>
                  <a:ext cx="504646" cy="438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83" name="Group 82"/>
            <p:cNvGrpSpPr/>
            <p:nvPr/>
          </p:nvGrpSpPr>
          <p:grpSpPr>
            <a:xfrm>
              <a:off x="4968354" y="5885846"/>
              <a:ext cx="6859998" cy="771605"/>
              <a:chOff x="4991472" y="5885642"/>
              <a:chExt cx="6859998" cy="771605"/>
            </a:xfrm>
          </p:grpSpPr>
          <p:sp>
            <p:nvSpPr>
              <p:cNvPr id="72" name="TextBox 71"/>
              <p:cNvSpPr txBox="1"/>
              <p:nvPr/>
            </p:nvSpPr>
            <p:spPr>
              <a:xfrm>
                <a:off x="4991472" y="6395637"/>
                <a:ext cx="476412" cy="261610"/>
              </a:xfrm>
              <a:prstGeom prst="rect">
                <a:avLst/>
              </a:prstGeom>
              <a:noFill/>
            </p:spPr>
            <p:txBody>
              <a:bodyPr wrap="none" rtlCol="0">
                <a:spAutoFit/>
              </a:bodyPr>
              <a:lstStyle/>
              <a:p>
                <a:r>
                  <a:rPr lang="en-US" sz="1100" dirty="0" smtClean="0">
                    <a:solidFill>
                      <a:schemeClr val="tx1">
                        <a:lumMod val="95000"/>
                      </a:schemeClr>
                    </a:solidFill>
                    <a:latin typeface="Segoe UI" panose="020B0502040204020203" pitchFamily="34" charset="0"/>
                    <a:cs typeface="Segoe UI" panose="020B0502040204020203" pitchFamily="34" charset="0"/>
                  </a:rPr>
                  <a:t>Data</a:t>
                </a:r>
                <a:endParaRPr lang="en-US" sz="1100" dirty="0">
                  <a:solidFill>
                    <a:schemeClr val="tx1">
                      <a:lumMod val="95000"/>
                    </a:schemeClr>
                  </a:solidFill>
                  <a:latin typeface="Segoe UI" panose="020B0502040204020203" pitchFamily="34" charset="0"/>
                  <a:cs typeface="Segoe UI" panose="020B0502040204020203" pitchFamily="34" charset="0"/>
                </a:endParaRPr>
              </a:p>
            </p:txBody>
          </p:sp>
          <p:grpSp>
            <p:nvGrpSpPr>
              <p:cNvPr id="82" name="Group 81"/>
              <p:cNvGrpSpPr/>
              <p:nvPr/>
            </p:nvGrpSpPr>
            <p:grpSpPr>
              <a:xfrm>
                <a:off x="4993470" y="5885642"/>
                <a:ext cx="6858000" cy="760816"/>
                <a:chOff x="4993470" y="5885642"/>
                <a:chExt cx="6858000" cy="760816"/>
              </a:xfrm>
            </p:grpSpPr>
            <p:sp>
              <p:nvSpPr>
                <p:cNvPr id="122" name="Rectangle 121"/>
                <p:cNvSpPr/>
                <p:nvPr/>
              </p:nvSpPr>
              <p:spPr>
                <a:xfrm>
                  <a:off x="4993470" y="5886513"/>
                  <a:ext cx="6858000" cy="759945"/>
                </a:xfrm>
                <a:prstGeom prst="rect">
                  <a:avLst/>
                </a:prstGeom>
                <a:noFill/>
                <a:ln w="25400" cap="rnd">
                  <a:solidFill>
                    <a:schemeClr val="bg1">
                      <a:lumMod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a:solidFill>
                      <a:schemeClr val="tx1">
                        <a:lumMod val="95000"/>
                      </a:schemeClr>
                    </a:solidFill>
                  </a:endParaRPr>
                </a:p>
              </p:txBody>
            </p:sp>
            <p:grpSp>
              <p:nvGrpSpPr>
                <p:cNvPr id="81" name="Group 80"/>
                <p:cNvGrpSpPr/>
                <p:nvPr/>
              </p:nvGrpSpPr>
              <p:grpSpPr>
                <a:xfrm>
                  <a:off x="5544084" y="5885642"/>
                  <a:ext cx="6206514" cy="760816"/>
                  <a:chOff x="5544084" y="5885642"/>
                  <a:chExt cx="6206514" cy="760816"/>
                </a:xfrm>
              </p:grpSpPr>
              <p:sp>
                <p:nvSpPr>
                  <p:cNvPr id="126" name="Rectangle 125"/>
                  <p:cNvSpPr/>
                  <p:nvPr/>
                </p:nvSpPr>
                <p:spPr>
                  <a:xfrm>
                    <a:off x="6587866" y="5896027"/>
                    <a:ext cx="970356"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smtClean="0">
                        <a:solidFill>
                          <a:schemeClr val="tx1">
                            <a:lumMod val="95000"/>
                          </a:schemeClr>
                        </a:solidFill>
                        <a:latin typeface="Segoe UI" panose="020B0502040204020203" pitchFamily="34" charset="0"/>
                        <a:cs typeface="Segoe UI" panose="020B0502040204020203" pitchFamily="34" charset="0"/>
                      </a:rPr>
                      <a:t>Machine Learning</a:t>
                    </a:r>
                    <a:endParaRPr lang="en-US" sz="1100" dirty="0">
                      <a:solidFill>
                        <a:schemeClr val="tx1">
                          <a:lumMod val="95000"/>
                        </a:schemeClr>
                      </a:solidFill>
                      <a:latin typeface="Segoe UI" panose="020B0502040204020203" pitchFamily="34" charset="0"/>
                      <a:cs typeface="Segoe UI" panose="020B0502040204020203" pitchFamily="34" charset="0"/>
                    </a:endParaRPr>
                  </a:p>
                </p:txBody>
              </p:sp>
              <p:grpSp>
                <p:nvGrpSpPr>
                  <p:cNvPr id="26" name="Group 25"/>
                  <p:cNvGrpSpPr/>
                  <p:nvPr/>
                </p:nvGrpSpPr>
                <p:grpSpPr>
                  <a:xfrm>
                    <a:off x="7631648" y="5896027"/>
                    <a:ext cx="970356" cy="750431"/>
                    <a:chOff x="8712093" y="5901190"/>
                    <a:chExt cx="970356" cy="750431"/>
                  </a:xfrm>
                </p:grpSpPr>
                <p:sp>
                  <p:nvSpPr>
                    <p:cNvPr id="55" name="Rectangle 54"/>
                    <p:cNvSpPr/>
                    <p:nvPr/>
                  </p:nvSpPr>
                  <p:spPr>
                    <a:xfrm>
                      <a:off x="8712093" y="5901190"/>
                      <a:ext cx="970356"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tx1">
                              <a:lumMod val="95000"/>
                            </a:schemeClr>
                          </a:solidFill>
                          <a:latin typeface="Segoe UI" panose="020B0502040204020203" pitchFamily="34" charset="0"/>
                          <a:cs typeface="Segoe UI" panose="020B0502040204020203" pitchFamily="34" charset="0"/>
                        </a:rPr>
                        <a:t>HD </a:t>
                      </a:r>
                      <a:r>
                        <a:rPr lang="en-US" sz="1100" dirty="0" smtClean="0">
                          <a:solidFill>
                            <a:schemeClr val="tx1">
                              <a:lumMod val="95000"/>
                            </a:schemeClr>
                          </a:solidFill>
                          <a:latin typeface="Segoe UI" panose="020B0502040204020203" pitchFamily="34" charset="0"/>
                          <a:cs typeface="Segoe UI" panose="020B0502040204020203" pitchFamily="34" charset="0"/>
                        </a:rPr>
                        <a:t>Insight</a:t>
                      </a:r>
                      <a:endParaRPr lang="en-US" sz="1100" dirty="0">
                        <a:solidFill>
                          <a:schemeClr val="tx1">
                            <a:lumMod val="95000"/>
                          </a:schemeClr>
                        </a:solidFill>
                        <a:latin typeface="Segoe UI" panose="020B0502040204020203" pitchFamily="34" charset="0"/>
                        <a:cs typeface="Segoe UI" panose="020B0502040204020203" pitchFamily="34" charset="0"/>
                      </a:endParaRPr>
                    </a:p>
                  </p:txBody>
                </p:sp>
                <p:pic>
                  <p:nvPicPr>
                    <p:cNvPr id="192" name="Picture 2"/>
                    <p:cNvPicPr>
                      <a:picLocks noChangeAspect="1"/>
                    </p:cNvPicPr>
                    <p:nvPr/>
                  </p:nvPicPr>
                  <p:blipFill>
                    <a:blip r:embed="rId29">
                      <a:biLevel thresh="50000"/>
                      <a:extLst>
                        <a:ext uri="{28A0092B-C50C-407E-A947-70E740481C1C}">
                          <a14:useLocalDpi xmlns:a14="http://schemas.microsoft.com/office/drawing/2010/main" val="0"/>
                        </a:ext>
                      </a:extLst>
                    </a:blip>
                    <a:srcRect/>
                    <a:stretch>
                      <a:fillRect/>
                    </a:stretch>
                  </p:blipFill>
                  <p:spPr bwMode="auto">
                    <a:xfrm>
                      <a:off x="9215240" y="5933905"/>
                      <a:ext cx="445775" cy="452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8" name="Group 27"/>
                  <p:cNvGrpSpPr/>
                  <p:nvPr/>
                </p:nvGrpSpPr>
                <p:grpSpPr>
                  <a:xfrm>
                    <a:off x="9736461" y="5885642"/>
                    <a:ext cx="970356" cy="750431"/>
                    <a:chOff x="10837358" y="5901190"/>
                    <a:chExt cx="970356" cy="750431"/>
                  </a:xfrm>
                </p:grpSpPr>
                <p:sp>
                  <p:nvSpPr>
                    <p:cNvPr id="57" name="Rectangle 56"/>
                    <p:cNvSpPr/>
                    <p:nvPr/>
                  </p:nvSpPr>
                  <p:spPr>
                    <a:xfrm>
                      <a:off x="10837358" y="5901190"/>
                      <a:ext cx="970356"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tx1">
                              <a:lumMod val="95000"/>
                            </a:schemeClr>
                          </a:solidFill>
                          <a:latin typeface="Segoe UI" panose="020B0502040204020203" pitchFamily="34" charset="0"/>
                          <a:cs typeface="Segoe UI" panose="020B0502040204020203" pitchFamily="34" charset="0"/>
                        </a:rPr>
                        <a:t>Backup and </a:t>
                      </a:r>
                      <a:r>
                        <a:rPr lang="en-US" sz="1100" dirty="0" smtClean="0">
                          <a:solidFill>
                            <a:schemeClr val="tx1">
                              <a:lumMod val="95000"/>
                            </a:schemeClr>
                          </a:solidFill>
                          <a:latin typeface="Segoe UI" panose="020B0502040204020203" pitchFamily="34" charset="0"/>
                          <a:cs typeface="Segoe UI" panose="020B0502040204020203" pitchFamily="34" charset="0"/>
                        </a:rPr>
                        <a:t>Recovery</a:t>
                      </a:r>
                      <a:endParaRPr lang="en-US" sz="1100" dirty="0">
                        <a:solidFill>
                          <a:schemeClr val="tx1">
                            <a:lumMod val="95000"/>
                          </a:schemeClr>
                        </a:solidFill>
                        <a:latin typeface="Segoe UI" panose="020B0502040204020203" pitchFamily="34" charset="0"/>
                        <a:cs typeface="Segoe UI" panose="020B0502040204020203" pitchFamily="34" charset="0"/>
                      </a:endParaRPr>
                    </a:p>
                  </p:txBody>
                </p:sp>
                <p:pic>
                  <p:nvPicPr>
                    <p:cNvPr id="193" name="Picture 14"/>
                    <p:cNvPicPr>
                      <a:picLocks noChangeAspect="1"/>
                    </p:cNvPicPr>
                    <p:nvPr/>
                  </p:nvPicPr>
                  <p:blipFill>
                    <a:blip r:embed="rId30">
                      <a:biLevel thresh="50000"/>
                      <a:extLst>
                        <a:ext uri="{28A0092B-C50C-407E-A947-70E740481C1C}">
                          <a14:useLocalDpi xmlns:a14="http://schemas.microsoft.com/office/drawing/2010/main" val="0"/>
                        </a:ext>
                      </a:extLst>
                    </a:blip>
                    <a:srcRect/>
                    <a:stretch>
                      <a:fillRect/>
                    </a:stretch>
                  </p:blipFill>
                  <p:spPr bwMode="auto">
                    <a:xfrm>
                      <a:off x="11411947" y="5933176"/>
                      <a:ext cx="366367" cy="319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5" name="Group 24"/>
                  <p:cNvGrpSpPr/>
                  <p:nvPr/>
                </p:nvGrpSpPr>
                <p:grpSpPr>
                  <a:xfrm>
                    <a:off x="5544084" y="5896027"/>
                    <a:ext cx="970356" cy="750431"/>
                    <a:chOff x="6604077" y="5901190"/>
                    <a:chExt cx="970356" cy="750431"/>
                  </a:xfrm>
                </p:grpSpPr>
                <p:sp>
                  <p:nvSpPr>
                    <p:cNvPr id="167" name="Rectangle 166"/>
                    <p:cNvSpPr/>
                    <p:nvPr/>
                  </p:nvSpPr>
                  <p:spPr>
                    <a:xfrm>
                      <a:off x="6604077" y="5901190"/>
                      <a:ext cx="970356"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tx1">
                              <a:lumMod val="95000"/>
                            </a:schemeClr>
                          </a:solidFill>
                          <a:latin typeface="Segoe UI" panose="020B0502040204020203" pitchFamily="34" charset="0"/>
                          <a:cs typeface="Segoe UI" panose="020B0502040204020203" pitchFamily="34" charset="0"/>
                        </a:rPr>
                        <a:t>SQL </a:t>
                      </a:r>
                      <a:r>
                        <a:rPr lang="en-US" sz="1100" dirty="0" smtClean="0">
                          <a:solidFill>
                            <a:schemeClr val="tx1">
                              <a:lumMod val="95000"/>
                            </a:schemeClr>
                          </a:solidFill>
                          <a:latin typeface="Segoe UI" panose="020B0502040204020203" pitchFamily="34" charset="0"/>
                          <a:cs typeface="Segoe UI" panose="020B0502040204020203" pitchFamily="34" charset="0"/>
                        </a:rPr>
                        <a:t>Database</a:t>
                      </a:r>
                      <a:endParaRPr lang="en-US" sz="1100" dirty="0">
                        <a:solidFill>
                          <a:schemeClr val="tx1">
                            <a:lumMod val="95000"/>
                          </a:schemeClr>
                        </a:solidFill>
                        <a:latin typeface="Segoe UI" panose="020B0502040204020203" pitchFamily="34" charset="0"/>
                        <a:cs typeface="Segoe UI" panose="020B0502040204020203" pitchFamily="34" charset="0"/>
                      </a:endParaRPr>
                    </a:p>
                  </p:txBody>
                </p:sp>
                <p:pic>
                  <p:nvPicPr>
                    <p:cNvPr id="194" name="Picture 3"/>
                    <p:cNvPicPr>
                      <a:picLocks noChangeAspect="1"/>
                    </p:cNvPicPr>
                    <p:nvPr/>
                  </p:nvPicPr>
                  <p:blipFill>
                    <a:blip r:embed="rId31">
                      <a:biLevel thresh="50000"/>
                      <a:extLst>
                        <a:ext uri="{28A0092B-C50C-407E-A947-70E740481C1C}">
                          <a14:useLocalDpi xmlns:a14="http://schemas.microsoft.com/office/drawing/2010/main" val="0"/>
                        </a:ext>
                      </a:extLst>
                    </a:blip>
                    <a:srcRect/>
                    <a:stretch>
                      <a:fillRect/>
                    </a:stretch>
                  </p:blipFill>
                  <p:spPr bwMode="auto">
                    <a:xfrm>
                      <a:off x="7126586" y="5933905"/>
                      <a:ext cx="406270" cy="428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7" name="Group 26"/>
                  <p:cNvGrpSpPr/>
                  <p:nvPr/>
                </p:nvGrpSpPr>
                <p:grpSpPr>
                  <a:xfrm>
                    <a:off x="8675430" y="5896027"/>
                    <a:ext cx="987605" cy="750431"/>
                    <a:chOff x="9766101" y="5901190"/>
                    <a:chExt cx="987605" cy="750431"/>
                  </a:xfrm>
                </p:grpSpPr>
                <p:sp>
                  <p:nvSpPr>
                    <p:cNvPr id="62" name="Rectangle 61"/>
                    <p:cNvSpPr/>
                    <p:nvPr/>
                  </p:nvSpPr>
                  <p:spPr>
                    <a:xfrm>
                      <a:off x="9766101" y="5901190"/>
                      <a:ext cx="987605"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tx1">
                              <a:lumMod val="95000"/>
                            </a:schemeClr>
                          </a:solidFill>
                          <a:latin typeface="Segoe UI" panose="020B0502040204020203" pitchFamily="34" charset="0"/>
                          <a:cs typeface="Segoe UI" panose="020B0502040204020203" pitchFamily="34" charset="0"/>
                        </a:rPr>
                        <a:t>Caching</a:t>
                      </a:r>
                    </a:p>
                  </p:txBody>
                </p:sp>
                <p:pic>
                  <p:nvPicPr>
                    <p:cNvPr id="195" name="Picture 6"/>
                    <p:cNvPicPr>
                      <a:picLocks noChangeAspect="1"/>
                    </p:cNvPicPr>
                    <p:nvPr/>
                  </p:nvPicPr>
                  <p:blipFill>
                    <a:blip r:embed="rId32">
                      <a:biLevel thresh="50000"/>
                      <a:extLst>
                        <a:ext uri="{28A0092B-C50C-407E-A947-70E740481C1C}">
                          <a14:useLocalDpi xmlns:a14="http://schemas.microsoft.com/office/drawing/2010/main" val="0"/>
                        </a:ext>
                      </a:extLst>
                    </a:blip>
                    <a:srcRect/>
                    <a:stretch>
                      <a:fillRect/>
                    </a:stretch>
                  </p:blipFill>
                  <p:spPr bwMode="auto">
                    <a:xfrm>
                      <a:off x="10369074" y="5978299"/>
                      <a:ext cx="332931" cy="363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0" name="Group 79"/>
                  <p:cNvGrpSpPr/>
                  <p:nvPr/>
                </p:nvGrpSpPr>
                <p:grpSpPr>
                  <a:xfrm>
                    <a:off x="10780242" y="5885642"/>
                    <a:ext cx="970356" cy="750431"/>
                    <a:chOff x="10780242" y="5885642"/>
                    <a:chExt cx="970356" cy="750431"/>
                  </a:xfrm>
                </p:grpSpPr>
                <p:sp>
                  <p:nvSpPr>
                    <p:cNvPr id="210" name="Rectangle 209"/>
                    <p:cNvSpPr/>
                    <p:nvPr/>
                  </p:nvSpPr>
                  <p:spPr>
                    <a:xfrm>
                      <a:off x="10780242" y="5885642"/>
                      <a:ext cx="970356"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err="1" smtClean="0">
                          <a:solidFill>
                            <a:schemeClr val="tx1">
                              <a:lumMod val="95000"/>
                            </a:schemeClr>
                          </a:solidFill>
                          <a:latin typeface="Segoe UI" panose="020B0502040204020203" pitchFamily="34" charset="0"/>
                          <a:cs typeface="Segoe UI" panose="020B0502040204020203" pitchFamily="34" charset="0"/>
                        </a:rPr>
                        <a:t>StorSimple</a:t>
                      </a:r>
                      <a:endParaRPr lang="en-US" sz="1100" dirty="0">
                        <a:solidFill>
                          <a:schemeClr val="tx1">
                            <a:lumMod val="95000"/>
                          </a:schemeClr>
                        </a:solidFill>
                        <a:latin typeface="Segoe UI" panose="020B0502040204020203" pitchFamily="34" charset="0"/>
                        <a:cs typeface="Segoe UI" panose="020B0502040204020203" pitchFamily="34" charset="0"/>
                      </a:endParaRPr>
                    </a:p>
                  </p:txBody>
                </p:sp>
                <p:pic>
                  <p:nvPicPr>
                    <p:cNvPr id="207" name="Picture 15"/>
                    <p:cNvPicPr>
                      <a:picLocks noChangeAspect="1"/>
                    </p:cNvPicPr>
                    <p:nvPr/>
                  </p:nvPicPr>
                  <p:blipFill>
                    <a:blip r:embed="rId33">
                      <a:biLevel thresh="50000"/>
                      <a:extLst>
                        <a:ext uri="{28A0092B-C50C-407E-A947-70E740481C1C}">
                          <a14:useLocalDpi xmlns:a14="http://schemas.microsoft.com/office/drawing/2010/main" val="0"/>
                        </a:ext>
                      </a:extLst>
                    </a:blip>
                    <a:srcRect/>
                    <a:stretch>
                      <a:fillRect/>
                    </a:stretch>
                  </p:blipFill>
                  <p:spPr bwMode="auto">
                    <a:xfrm>
                      <a:off x="11226879" y="5948524"/>
                      <a:ext cx="499574" cy="4383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grpSp>
      <p:sp>
        <p:nvSpPr>
          <p:cNvPr id="131" name="Title 3"/>
          <p:cNvSpPr>
            <a:spLocks noGrp="1"/>
          </p:cNvSpPr>
          <p:nvPr>
            <p:ph type="title"/>
          </p:nvPr>
        </p:nvSpPr>
        <p:spPr/>
        <p:txBody>
          <a:bodyPr/>
          <a:lstStyle/>
          <a:p>
            <a:r>
              <a:rPr lang="en-GB" dirty="0" smtClean="0">
                <a:solidFill>
                  <a:srgbClr val="F0A22E"/>
                </a:solidFill>
              </a:rPr>
              <a:t>What is Azure?</a:t>
            </a:r>
            <a:endParaRPr lang="en-GB" dirty="0">
              <a:solidFill>
                <a:srgbClr val="F0A22E"/>
              </a:solidFill>
            </a:endParaRPr>
          </a:p>
        </p:txBody>
      </p:sp>
    </p:spTree>
    <p:extLst>
      <p:ext uri="{BB962C8B-B14F-4D97-AF65-F5344CB8AC3E}">
        <p14:creationId xmlns:p14="http://schemas.microsoft.com/office/powerpoint/2010/main" val="554519379"/>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cxnSp>
        <p:nvCxnSpPr>
          <p:cNvPr id="68" name="Straight Connector 67"/>
          <p:cNvCxnSpPr/>
          <p:nvPr/>
        </p:nvCxnSpPr>
        <p:spPr>
          <a:xfrm>
            <a:off x="865" y="3443449"/>
            <a:ext cx="12187096"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
        <p:nvSpPr>
          <p:cNvPr id="4" name="Freeform 3"/>
          <p:cNvSpPr/>
          <p:nvPr/>
        </p:nvSpPr>
        <p:spPr bwMode="auto">
          <a:xfrm>
            <a:off x="-1" y="0"/>
            <a:ext cx="12242278" cy="6875139"/>
          </a:xfrm>
          <a:custGeom>
            <a:avLst/>
            <a:gdLst>
              <a:gd name="connsiteX0" fmla="*/ 2545861 w 12242278"/>
              <a:gd name="connsiteY0" fmla="*/ 0 h 6875139"/>
              <a:gd name="connsiteX1" fmla="*/ 2870609 w 12242278"/>
              <a:gd name="connsiteY1" fmla="*/ 0 h 6875139"/>
              <a:gd name="connsiteX2" fmla="*/ 2870610 w 12242278"/>
              <a:gd name="connsiteY2" fmla="*/ 0 h 6875139"/>
              <a:gd name="connsiteX3" fmla="*/ 12242278 w 12242278"/>
              <a:gd name="connsiteY3" fmla="*/ 0 h 6875139"/>
              <a:gd name="connsiteX4" fmla="*/ 12242278 w 12242278"/>
              <a:gd name="connsiteY4" fmla="*/ 6875139 h 6875139"/>
              <a:gd name="connsiteX5" fmla="*/ 0 w 12242278"/>
              <a:gd name="connsiteY5" fmla="*/ 6875139 h 6875139"/>
              <a:gd name="connsiteX6" fmla="*/ 0 w 12242278"/>
              <a:gd name="connsiteY6" fmla="*/ 2234631 h 6875139"/>
              <a:gd name="connsiteX7" fmla="*/ 830215 w 12242278"/>
              <a:gd name="connsiteY7" fmla="*/ 3131993 h 6875139"/>
              <a:gd name="connsiteX8" fmla="*/ 830216 w 12242278"/>
              <a:gd name="connsiteY8" fmla="*/ 3131993 h 6875139"/>
              <a:gd name="connsiteX9" fmla="*/ 1 w 12242278"/>
              <a:gd name="connsiteY9" fmla="*/ 2234631 h 6875139"/>
              <a:gd name="connsiteX10" fmla="*/ 1 w 12242278"/>
              <a:gd name="connsiteY10" fmla="*/ 1989399 h 6875139"/>
              <a:gd name="connsiteX11" fmla="*/ 85470 w 12242278"/>
              <a:gd name="connsiteY11" fmla="*/ 1899698 h 6875139"/>
              <a:gd name="connsiteX12" fmla="*/ 168752 w 12242278"/>
              <a:gd name="connsiteY12" fmla="*/ 1830105 h 6875139"/>
              <a:gd name="connsiteX13" fmla="*/ 199049 w 12242278"/>
              <a:gd name="connsiteY13" fmla="*/ 1808468 h 6875139"/>
              <a:gd name="connsiteX14" fmla="*/ 187837 w 12242278"/>
              <a:gd name="connsiteY14" fmla="*/ 1795050 h 6875139"/>
              <a:gd name="connsiteX15" fmla="*/ 245875 w 12242278"/>
              <a:gd name="connsiteY15" fmla="*/ 1152632 h 6875139"/>
              <a:gd name="connsiteX16" fmla="*/ 682992 w 12242278"/>
              <a:gd name="connsiteY16" fmla="*/ 1037347 h 6875139"/>
              <a:gd name="connsiteX17" fmla="*/ 694207 w 12242278"/>
              <a:gd name="connsiteY17" fmla="*/ 1040552 h 6875139"/>
              <a:gd name="connsiteX18" fmla="*/ 693808 w 12242278"/>
              <a:gd name="connsiteY18" fmla="*/ 995583 h 6875139"/>
              <a:gd name="connsiteX19" fmla="*/ 978752 w 12242278"/>
              <a:gd name="connsiteY19" fmla="*/ 376807 h 6875139"/>
              <a:gd name="connsiteX20" fmla="*/ 2101461 w 12242278"/>
              <a:gd name="connsiteY20" fmla="*/ 306304 h 6875139"/>
              <a:gd name="connsiteX21" fmla="*/ 2153250 w 12242278"/>
              <a:gd name="connsiteY21" fmla="*/ 347571 h 6875139"/>
              <a:gd name="connsiteX22" fmla="*/ 2180502 w 12242278"/>
              <a:gd name="connsiteY22" fmla="*/ 294370 h 6875139"/>
              <a:gd name="connsiteX23" fmla="*/ 2302483 w 12242278"/>
              <a:gd name="connsiteY23" fmla="*/ 141723 h 6875139"/>
              <a:gd name="connsiteX24" fmla="*/ 2485914 w 12242278"/>
              <a:gd name="connsiteY24" fmla="*/ 22065 h 6875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242278" h="6875139">
                <a:moveTo>
                  <a:pt x="2545861" y="0"/>
                </a:moveTo>
                <a:lnTo>
                  <a:pt x="2870609" y="0"/>
                </a:lnTo>
                <a:lnTo>
                  <a:pt x="2870610" y="0"/>
                </a:lnTo>
                <a:lnTo>
                  <a:pt x="12242278" y="0"/>
                </a:lnTo>
                <a:lnTo>
                  <a:pt x="12242278" y="6875139"/>
                </a:lnTo>
                <a:lnTo>
                  <a:pt x="0" y="6875139"/>
                </a:lnTo>
                <a:lnTo>
                  <a:pt x="0" y="2234631"/>
                </a:lnTo>
                <a:lnTo>
                  <a:pt x="830215" y="3131993"/>
                </a:lnTo>
                <a:lnTo>
                  <a:pt x="830216" y="3131993"/>
                </a:lnTo>
                <a:lnTo>
                  <a:pt x="1" y="2234631"/>
                </a:lnTo>
                <a:lnTo>
                  <a:pt x="1" y="1989399"/>
                </a:lnTo>
                <a:lnTo>
                  <a:pt x="85470" y="1899698"/>
                </a:lnTo>
                <a:cubicBezTo>
                  <a:pt x="112331" y="1874847"/>
                  <a:pt x="140134" y="1851651"/>
                  <a:pt x="168752" y="1830105"/>
                </a:cubicBezTo>
                <a:lnTo>
                  <a:pt x="199049" y="1808468"/>
                </a:lnTo>
                <a:lnTo>
                  <a:pt x="187837" y="1795050"/>
                </a:lnTo>
                <a:cubicBezTo>
                  <a:pt x="41092" y="1600138"/>
                  <a:pt x="62930" y="1321888"/>
                  <a:pt x="245875" y="1152632"/>
                </a:cubicBezTo>
                <a:cubicBezTo>
                  <a:pt x="367839" y="1039795"/>
                  <a:pt x="532540" y="1002105"/>
                  <a:pt x="682992" y="1037347"/>
                </a:cubicBezTo>
                <a:lnTo>
                  <a:pt x="694207" y="1040552"/>
                </a:lnTo>
                <a:lnTo>
                  <a:pt x="693808" y="995583"/>
                </a:lnTo>
                <a:cubicBezTo>
                  <a:pt x="702655" y="767966"/>
                  <a:pt x="798335" y="543723"/>
                  <a:pt x="978752" y="376807"/>
                </a:cubicBezTo>
                <a:cubicBezTo>
                  <a:pt x="1294480" y="84704"/>
                  <a:pt x="1765099" y="64949"/>
                  <a:pt x="2101461" y="306304"/>
                </a:cubicBezTo>
                <a:lnTo>
                  <a:pt x="2153250" y="347571"/>
                </a:lnTo>
                <a:lnTo>
                  <a:pt x="2180502" y="294370"/>
                </a:lnTo>
                <a:cubicBezTo>
                  <a:pt x="2212410" y="238988"/>
                  <a:pt x="2253097" y="187413"/>
                  <a:pt x="2302483" y="141723"/>
                </a:cubicBezTo>
                <a:cubicBezTo>
                  <a:pt x="2358042" y="90322"/>
                  <a:pt x="2420171" y="50474"/>
                  <a:pt x="2485914" y="22065"/>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extBox 1"/>
          <p:cNvSpPr txBox="1"/>
          <p:nvPr/>
        </p:nvSpPr>
        <p:spPr>
          <a:xfrm>
            <a:off x="1293812" y="304800"/>
            <a:ext cx="3086999" cy="1107996"/>
          </a:xfrm>
          <a:prstGeom prst="rect">
            <a:avLst/>
          </a:prstGeom>
          <a:noFill/>
        </p:spPr>
        <p:txBody>
          <a:bodyPr wrap="none" rtlCol="0">
            <a:spAutoFit/>
          </a:bodyPr>
          <a:lstStyle/>
          <a:p>
            <a:pPr defTabSz="914274"/>
            <a:r>
              <a:rPr lang="en-US" sz="6600" dirty="0" smtClean="0">
                <a:solidFill>
                  <a:srgbClr val="00B0F0"/>
                </a:solidFill>
                <a:latin typeface="Segoe UI Light"/>
              </a:rPr>
              <a:t>Partners</a:t>
            </a:r>
            <a:endParaRPr lang="en-US" sz="6600" dirty="0">
              <a:solidFill>
                <a:srgbClr val="00B0F0"/>
              </a:solidFill>
              <a:latin typeface="Segoe UI Light"/>
            </a:endParaRPr>
          </a:p>
        </p:txBody>
      </p:sp>
      <p:grpSp>
        <p:nvGrpSpPr>
          <p:cNvPr id="70" name="Group 69"/>
          <p:cNvGrpSpPr/>
          <p:nvPr/>
        </p:nvGrpSpPr>
        <p:grpSpPr>
          <a:xfrm>
            <a:off x="198788" y="304800"/>
            <a:ext cx="11882585" cy="6304506"/>
            <a:chOff x="198788" y="304800"/>
            <a:chExt cx="11882585" cy="6304506"/>
          </a:xfrm>
        </p:grpSpPr>
        <p:grpSp>
          <p:nvGrpSpPr>
            <p:cNvPr id="67" name="Group 66"/>
            <p:cNvGrpSpPr/>
            <p:nvPr/>
          </p:nvGrpSpPr>
          <p:grpSpPr>
            <a:xfrm>
              <a:off x="198788" y="304800"/>
              <a:ext cx="11882585" cy="6304506"/>
              <a:chOff x="198788" y="304800"/>
              <a:chExt cx="11882585" cy="6304506"/>
            </a:xfrm>
          </p:grpSpPr>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64069" y="1295812"/>
                <a:ext cx="1219328" cy="1142104"/>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27212" y="2369859"/>
                <a:ext cx="1147816" cy="794700"/>
              </a:xfrm>
              <a:prstGeom prst="rect">
                <a:avLst/>
              </a:prstGeom>
            </p:spPr>
          </p:pic>
          <p:pic>
            <p:nvPicPr>
              <p:cNvPr id="7" name="Picture 6"/>
              <p:cNvPicPr>
                <a:picLocks noChangeAspect="1"/>
              </p:cNvPicPr>
              <p:nvPr/>
            </p:nvPicPr>
            <p:blipFill>
              <a:blip r:embed="rId5"/>
              <a:stretch>
                <a:fillRect/>
              </a:stretch>
            </p:blipFill>
            <p:spPr>
              <a:xfrm>
                <a:off x="2212086" y="5181600"/>
                <a:ext cx="1011584" cy="380704"/>
              </a:xfrm>
              <a:prstGeom prst="rect">
                <a:avLst/>
              </a:prstGeom>
            </p:spPr>
          </p:pic>
          <p:pic>
            <p:nvPicPr>
              <p:cNvPr id="8" name="Picture 7"/>
              <p:cNvPicPr>
                <a:picLocks noChangeAspect="1"/>
              </p:cNvPicPr>
              <p:nvPr/>
            </p:nvPicPr>
            <p:blipFill rotWithShape="1">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a:xfrm>
                <a:off x="4609523" y="666759"/>
                <a:ext cx="1744395" cy="400041"/>
              </a:xfrm>
              <a:prstGeom prst="rect">
                <a:avLst/>
              </a:prstGeom>
              <a:noFill/>
              <a:ln>
                <a:noFill/>
              </a:ln>
            </p:spPr>
          </p:pic>
          <p:pic>
            <p:nvPicPr>
              <p:cNvPr id="9" name="Picture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904782" y="4103761"/>
                <a:ext cx="661156" cy="682494"/>
              </a:xfrm>
              <a:prstGeom prst="rect">
                <a:avLst/>
              </a:prstGeom>
              <a:noFill/>
              <a:ln>
                <a:noFill/>
              </a:ln>
            </p:spPr>
          </p:pic>
          <p:pic>
            <p:nvPicPr>
              <p:cNvPr id="10" name="Picture 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000897" y="1958974"/>
                <a:ext cx="1245526" cy="360787"/>
              </a:xfrm>
              <a:prstGeom prst="rect">
                <a:avLst/>
              </a:prstGeom>
            </p:spPr>
          </p:pic>
          <p:pic>
            <p:nvPicPr>
              <p:cNvPr id="11" name="Picture 1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923212" y="524652"/>
                <a:ext cx="945500" cy="465948"/>
              </a:xfrm>
              <a:prstGeom prst="rect">
                <a:avLst/>
              </a:prstGeom>
              <a:noFill/>
              <a:ln>
                <a:noFill/>
              </a:ln>
            </p:spPr>
          </p:pic>
          <p:pic>
            <p:nvPicPr>
              <p:cNvPr id="12" name="Picture 11"/>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805263" y="4133196"/>
                <a:ext cx="1727549" cy="412533"/>
              </a:xfrm>
              <a:prstGeom prst="rect">
                <a:avLst/>
              </a:prstGeom>
              <a:noFill/>
              <a:ln>
                <a:noFill/>
              </a:ln>
            </p:spPr>
          </p:pic>
          <p:pic>
            <p:nvPicPr>
              <p:cNvPr id="13" name="Picture 12"/>
              <p:cNvPicPr>
                <a:picLocks noChangeAspect="1"/>
              </p:cNvPicPr>
              <p:nvPr/>
            </p:nvPicPr>
            <p:blipFill rotWithShape="1">
              <a:blip r:embed="rId11" cstate="print">
                <a:extLst>
                  <a:ext uri="{28A0092B-C50C-407E-A947-70E740481C1C}">
                    <a14:useLocalDpi xmlns:a14="http://schemas.microsoft.com/office/drawing/2010/main" val="0"/>
                  </a:ext>
                </a:extLst>
              </a:blip>
              <a:stretch/>
            </p:blipFill>
            <p:spPr>
              <a:xfrm>
                <a:off x="5213336" y="1345134"/>
                <a:ext cx="1727518" cy="721574"/>
              </a:xfrm>
              <a:prstGeom prst="rect">
                <a:avLst/>
              </a:prstGeom>
            </p:spPr>
          </p:pic>
          <p:pic>
            <p:nvPicPr>
              <p:cNvPr id="14" name="Picture 13"/>
              <p:cNvPicPr>
                <a:picLocks noChangeAspect="1"/>
              </p:cNvPicPr>
              <p:nvPr/>
            </p:nvPicPr>
            <p:blipFill>
              <a:blip r:embed="rId12" cstate="screen">
                <a:extLst>
                  <a:ext uri="{28A0092B-C50C-407E-A947-70E740481C1C}">
                    <a14:useLocalDpi xmlns:a14="http://schemas.microsoft.com/office/drawing/2010/main" val="0"/>
                  </a:ext>
                </a:extLst>
              </a:blip>
              <a:stretch>
                <a:fillRect/>
              </a:stretch>
            </p:blipFill>
            <p:spPr>
              <a:xfrm>
                <a:off x="230270" y="4794689"/>
                <a:ext cx="1392234" cy="350136"/>
              </a:xfrm>
              <a:prstGeom prst="rect">
                <a:avLst/>
              </a:prstGeom>
            </p:spPr>
          </p:pic>
          <p:pic>
            <p:nvPicPr>
              <p:cNvPr id="15" name="Picture 14"/>
              <p:cNvPicPr>
                <a:picLocks noChangeAspect="1"/>
              </p:cNvPicPr>
              <p:nvPr/>
            </p:nvPicPr>
            <p:blipFill rotWithShape="1">
              <a:blip r:embed="rId13" cstate="screen">
                <a:extLst>
                  <a:ext uri="{28A0092B-C50C-407E-A947-70E740481C1C}">
                    <a14:useLocalDpi xmlns:a14="http://schemas.microsoft.com/office/drawing/2010/main" val="0"/>
                  </a:ext>
                </a:extLst>
              </a:blip>
              <a:srcRect/>
              <a:stretch/>
            </p:blipFill>
            <p:spPr>
              <a:xfrm>
                <a:off x="4428810" y="4613676"/>
                <a:ext cx="551229" cy="510308"/>
              </a:xfrm>
              <a:prstGeom prst="rect">
                <a:avLst/>
              </a:prstGeom>
            </p:spPr>
          </p:pic>
          <p:sp>
            <p:nvSpPr>
              <p:cNvPr id="16" name="Freeform 5"/>
              <p:cNvSpPr>
                <a:spLocks noChangeAspect="1" noEditPoints="1"/>
              </p:cNvSpPr>
              <p:nvPr/>
            </p:nvSpPr>
            <p:spPr bwMode="auto">
              <a:xfrm>
                <a:off x="1874242" y="4714339"/>
                <a:ext cx="670869" cy="314861"/>
              </a:xfrm>
              <a:custGeom>
                <a:avLst/>
                <a:gdLst>
                  <a:gd name="T0" fmla="*/ 274 w 620"/>
                  <a:gd name="T1" fmla="*/ 60 h 302"/>
                  <a:gd name="T2" fmla="*/ 318 w 620"/>
                  <a:gd name="T3" fmla="*/ 40 h 302"/>
                  <a:gd name="T4" fmla="*/ 261 w 620"/>
                  <a:gd name="T5" fmla="*/ 39 h 302"/>
                  <a:gd name="T6" fmla="*/ 291 w 620"/>
                  <a:gd name="T7" fmla="*/ 0 h 302"/>
                  <a:gd name="T8" fmla="*/ 291 w 620"/>
                  <a:gd name="T9" fmla="*/ 78 h 302"/>
                  <a:gd name="T10" fmla="*/ 251 w 620"/>
                  <a:gd name="T11" fmla="*/ 52 h 302"/>
                  <a:gd name="T12" fmla="*/ 217 w 620"/>
                  <a:gd name="T13" fmla="*/ 66 h 302"/>
                  <a:gd name="T14" fmla="*/ 246 w 620"/>
                  <a:gd name="T15" fmla="*/ 83 h 302"/>
                  <a:gd name="T16" fmla="*/ 261 w 620"/>
                  <a:gd name="T17" fmla="*/ 86 h 302"/>
                  <a:gd name="T18" fmla="*/ 205 w 620"/>
                  <a:gd name="T19" fmla="*/ 66 h 302"/>
                  <a:gd name="T20" fmla="*/ 256 w 620"/>
                  <a:gd name="T21" fmla="*/ 41 h 302"/>
                  <a:gd name="T22" fmla="*/ 9 w 620"/>
                  <a:gd name="T23" fmla="*/ 121 h 302"/>
                  <a:gd name="T24" fmla="*/ 1 w 620"/>
                  <a:gd name="T25" fmla="*/ 247 h 302"/>
                  <a:gd name="T26" fmla="*/ 33 w 620"/>
                  <a:gd name="T27" fmla="*/ 233 h 302"/>
                  <a:gd name="T28" fmla="*/ 64 w 620"/>
                  <a:gd name="T29" fmla="*/ 177 h 302"/>
                  <a:gd name="T30" fmla="*/ 76 w 620"/>
                  <a:gd name="T31" fmla="*/ 162 h 302"/>
                  <a:gd name="T32" fmla="*/ 33 w 620"/>
                  <a:gd name="T33" fmla="*/ 120 h 302"/>
                  <a:gd name="T34" fmla="*/ 86 w 620"/>
                  <a:gd name="T35" fmla="*/ 130 h 302"/>
                  <a:gd name="T36" fmla="*/ 0 w 620"/>
                  <a:gd name="T37" fmla="*/ 106 h 302"/>
                  <a:gd name="T38" fmla="*/ 226 w 620"/>
                  <a:gd name="T39" fmla="*/ 118 h 302"/>
                  <a:gd name="T40" fmla="*/ 204 w 620"/>
                  <a:gd name="T41" fmla="*/ 302 h 302"/>
                  <a:gd name="T42" fmla="*/ 251 w 620"/>
                  <a:gd name="T43" fmla="*/ 118 h 302"/>
                  <a:gd name="T44" fmla="*/ 217 w 620"/>
                  <a:gd name="T45" fmla="*/ 106 h 302"/>
                  <a:gd name="T46" fmla="*/ 276 w 620"/>
                  <a:gd name="T47" fmla="*/ 118 h 302"/>
                  <a:gd name="T48" fmla="*/ 267 w 620"/>
                  <a:gd name="T49" fmla="*/ 247 h 302"/>
                  <a:gd name="T50" fmla="*/ 301 w 620"/>
                  <a:gd name="T51" fmla="*/ 233 h 302"/>
                  <a:gd name="T52" fmla="*/ 311 w 620"/>
                  <a:gd name="T53" fmla="*/ 106 h 302"/>
                  <a:gd name="T54" fmla="*/ 319 w 620"/>
                  <a:gd name="T55" fmla="*/ 106 h 302"/>
                  <a:gd name="T56" fmla="*/ 328 w 620"/>
                  <a:gd name="T57" fmla="*/ 121 h 302"/>
                  <a:gd name="T58" fmla="*/ 352 w 620"/>
                  <a:gd name="T59" fmla="*/ 233 h 302"/>
                  <a:gd name="T60" fmla="*/ 386 w 620"/>
                  <a:gd name="T61" fmla="*/ 247 h 302"/>
                  <a:gd name="T62" fmla="*/ 376 w 620"/>
                  <a:gd name="T63" fmla="*/ 121 h 302"/>
                  <a:gd name="T64" fmla="*/ 408 w 620"/>
                  <a:gd name="T65" fmla="*/ 131 h 302"/>
                  <a:gd name="T66" fmla="*/ 319 w 620"/>
                  <a:gd name="T67" fmla="*/ 106 h 302"/>
                  <a:gd name="T68" fmla="*/ 587 w 620"/>
                  <a:gd name="T69" fmla="*/ 118 h 302"/>
                  <a:gd name="T70" fmla="*/ 563 w 620"/>
                  <a:gd name="T71" fmla="*/ 234 h 302"/>
                  <a:gd name="T72" fmla="*/ 536 w 620"/>
                  <a:gd name="T73" fmla="*/ 118 h 302"/>
                  <a:gd name="T74" fmla="*/ 502 w 620"/>
                  <a:gd name="T75" fmla="*/ 106 h 302"/>
                  <a:gd name="T76" fmla="*/ 512 w 620"/>
                  <a:gd name="T77" fmla="*/ 204 h 302"/>
                  <a:gd name="T78" fmla="*/ 611 w 620"/>
                  <a:gd name="T79" fmla="*/ 204 h 302"/>
                  <a:gd name="T80" fmla="*/ 620 w 620"/>
                  <a:gd name="T81" fmla="*/ 106 h 302"/>
                  <a:gd name="T82" fmla="*/ 166 w 620"/>
                  <a:gd name="T83" fmla="*/ 106 h 302"/>
                  <a:gd name="T84" fmla="*/ 175 w 620"/>
                  <a:gd name="T85" fmla="*/ 203 h 302"/>
                  <a:gd name="T86" fmla="*/ 124 w 620"/>
                  <a:gd name="T87" fmla="*/ 203 h 302"/>
                  <a:gd name="T88" fmla="*/ 134 w 620"/>
                  <a:gd name="T89" fmla="*/ 106 h 302"/>
                  <a:gd name="T90" fmla="*/ 99 w 620"/>
                  <a:gd name="T91" fmla="*/ 118 h 302"/>
                  <a:gd name="T92" fmla="*/ 150 w 620"/>
                  <a:gd name="T93" fmla="*/ 249 h 302"/>
                  <a:gd name="T94" fmla="*/ 200 w 620"/>
                  <a:gd name="T95" fmla="*/ 118 h 302"/>
                  <a:gd name="T96" fmla="*/ 166 w 620"/>
                  <a:gd name="T97" fmla="*/ 106 h 302"/>
                  <a:gd name="T98" fmla="*/ 489 w 620"/>
                  <a:gd name="T99" fmla="*/ 107 h 302"/>
                  <a:gd name="T100" fmla="*/ 414 w 620"/>
                  <a:gd name="T101" fmla="*/ 142 h 302"/>
                  <a:gd name="T102" fmla="*/ 447 w 620"/>
                  <a:gd name="T103" fmla="*/ 234 h 302"/>
                  <a:gd name="T104" fmla="*/ 420 w 620"/>
                  <a:gd name="T105" fmla="*/ 246 h 302"/>
                  <a:gd name="T106" fmla="*/ 502 w 620"/>
                  <a:gd name="T107" fmla="*/ 208 h 302"/>
                  <a:gd name="T108" fmla="*/ 438 w 620"/>
                  <a:gd name="T109" fmla="*/ 139 h 302"/>
                  <a:gd name="T110" fmla="*/ 489 w 620"/>
                  <a:gd name="T111" fmla="*/ 128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20" h="302">
                    <a:moveTo>
                      <a:pt x="256" y="41"/>
                    </a:moveTo>
                    <a:cubicBezTo>
                      <a:pt x="262" y="46"/>
                      <a:pt x="268" y="55"/>
                      <a:pt x="274" y="60"/>
                    </a:cubicBezTo>
                    <a:cubicBezTo>
                      <a:pt x="279" y="64"/>
                      <a:pt x="285" y="66"/>
                      <a:pt x="291" y="66"/>
                    </a:cubicBezTo>
                    <a:cubicBezTo>
                      <a:pt x="306" y="66"/>
                      <a:pt x="318" y="54"/>
                      <a:pt x="318" y="40"/>
                    </a:cubicBezTo>
                    <a:cubicBezTo>
                      <a:pt x="318" y="25"/>
                      <a:pt x="306" y="13"/>
                      <a:pt x="291" y="13"/>
                    </a:cubicBezTo>
                    <a:cubicBezTo>
                      <a:pt x="276" y="13"/>
                      <a:pt x="266" y="24"/>
                      <a:pt x="261" y="39"/>
                    </a:cubicBezTo>
                    <a:cubicBezTo>
                      <a:pt x="261" y="16"/>
                      <a:pt x="261" y="16"/>
                      <a:pt x="261" y="16"/>
                    </a:cubicBezTo>
                    <a:cubicBezTo>
                      <a:pt x="268" y="7"/>
                      <a:pt x="279" y="0"/>
                      <a:pt x="291" y="0"/>
                    </a:cubicBezTo>
                    <a:cubicBezTo>
                      <a:pt x="313" y="0"/>
                      <a:pt x="330" y="18"/>
                      <a:pt x="330" y="40"/>
                    </a:cubicBezTo>
                    <a:cubicBezTo>
                      <a:pt x="330" y="61"/>
                      <a:pt x="313" y="79"/>
                      <a:pt x="291" y="78"/>
                    </a:cubicBezTo>
                    <a:cubicBezTo>
                      <a:pt x="280" y="78"/>
                      <a:pt x="270" y="74"/>
                      <a:pt x="263" y="66"/>
                    </a:cubicBezTo>
                    <a:cubicBezTo>
                      <a:pt x="260" y="63"/>
                      <a:pt x="254" y="55"/>
                      <a:pt x="251" y="52"/>
                    </a:cubicBezTo>
                    <a:cubicBezTo>
                      <a:pt x="247" y="48"/>
                      <a:pt x="242" y="46"/>
                      <a:pt x="237" y="46"/>
                    </a:cubicBezTo>
                    <a:cubicBezTo>
                      <a:pt x="225" y="46"/>
                      <a:pt x="217" y="56"/>
                      <a:pt x="217" y="66"/>
                    </a:cubicBezTo>
                    <a:cubicBezTo>
                      <a:pt x="217" y="77"/>
                      <a:pt x="226" y="85"/>
                      <a:pt x="237" y="85"/>
                    </a:cubicBezTo>
                    <a:cubicBezTo>
                      <a:pt x="240" y="85"/>
                      <a:pt x="243" y="85"/>
                      <a:pt x="246" y="83"/>
                    </a:cubicBezTo>
                    <a:cubicBezTo>
                      <a:pt x="251" y="81"/>
                      <a:pt x="258" y="74"/>
                      <a:pt x="261" y="69"/>
                    </a:cubicBezTo>
                    <a:cubicBezTo>
                      <a:pt x="261" y="86"/>
                      <a:pt x="261" y="86"/>
                      <a:pt x="261" y="86"/>
                    </a:cubicBezTo>
                    <a:cubicBezTo>
                      <a:pt x="255" y="93"/>
                      <a:pt x="246" y="97"/>
                      <a:pt x="237" y="97"/>
                    </a:cubicBezTo>
                    <a:cubicBezTo>
                      <a:pt x="219" y="97"/>
                      <a:pt x="205" y="83"/>
                      <a:pt x="205" y="66"/>
                    </a:cubicBezTo>
                    <a:cubicBezTo>
                      <a:pt x="205" y="48"/>
                      <a:pt x="219" y="34"/>
                      <a:pt x="237" y="34"/>
                    </a:cubicBezTo>
                    <a:cubicBezTo>
                      <a:pt x="244" y="34"/>
                      <a:pt x="251" y="37"/>
                      <a:pt x="256" y="41"/>
                    </a:cubicBezTo>
                    <a:moveTo>
                      <a:pt x="0" y="106"/>
                    </a:moveTo>
                    <a:cubicBezTo>
                      <a:pt x="0" y="106"/>
                      <a:pt x="9" y="111"/>
                      <a:pt x="9" y="121"/>
                    </a:cubicBezTo>
                    <a:cubicBezTo>
                      <a:pt x="9" y="233"/>
                      <a:pt x="9" y="233"/>
                      <a:pt x="9" y="233"/>
                    </a:cubicBezTo>
                    <a:cubicBezTo>
                      <a:pt x="9" y="242"/>
                      <a:pt x="1" y="247"/>
                      <a:pt x="1" y="247"/>
                    </a:cubicBezTo>
                    <a:cubicBezTo>
                      <a:pt x="42" y="247"/>
                      <a:pt x="42" y="247"/>
                      <a:pt x="42" y="247"/>
                    </a:cubicBezTo>
                    <a:cubicBezTo>
                      <a:pt x="42" y="247"/>
                      <a:pt x="33" y="242"/>
                      <a:pt x="33" y="233"/>
                    </a:cubicBezTo>
                    <a:cubicBezTo>
                      <a:pt x="33" y="177"/>
                      <a:pt x="33" y="177"/>
                      <a:pt x="33" y="177"/>
                    </a:cubicBezTo>
                    <a:cubicBezTo>
                      <a:pt x="64" y="177"/>
                      <a:pt x="64" y="177"/>
                      <a:pt x="64" y="177"/>
                    </a:cubicBezTo>
                    <a:cubicBezTo>
                      <a:pt x="74" y="177"/>
                      <a:pt x="76" y="184"/>
                      <a:pt x="76" y="184"/>
                    </a:cubicBezTo>
                    <a:cubicBezTo>
                      <a:pt x="76" y="162"/>
                      <a:pt x="76" y="162"/>
                      <a:pt x="76" y="162"/>
                    </a:cubicBezTo>
                    <a:cubicBezTo>
                      <a:pt x="33" y="162"/>
                      <a:pt x="33" y="162"/>
                      <a:pt x="33" y="162"/>
                    </a:cubicBezTo>
                    <a:cubicBezTo>
                      <a:pt x="33" y="120"/>
                      <a:pt x="33" y="120"/>
                      <a:pt x="33" y="120"/>
                    </a:cubicBezTo>
                    <a:cubicBezTo>
                      <a:pt x="72" y="120"/>
                      <a:pt x="72" y="120"/>
                      <a:pt x="72" y="120"/>
                    </a:cubicBezTo>
                    <a:cubicBezTo>
                      <a:pt x="82" y="120"/>
                      <a:pt x="86" y="130"/>
                      <a:pt x="86" y="130"/>
                    </a:cubicBezTo>
                    <a:cubicBezTo>
                      <a:pt x="86" y="106"/>
                      <a:pt x="86" y="106"/>
                      <a:pt x="86" y="106"/>
                    </a:cubicBezTo>
                    <a:cubicBezTo>
                      <a:pt x="0" y="106"/>
                      <a:pt x="0" y="106"/>
                      <a:pt x="0" y="106"/>
                    </a:cubicBezTo>
                    <a:moveTo>
                      <a:pt x="217" y="106"/>
                    </a:moveTo>
                    <a:cubicBezTo>
                      <a:pt x="217" y="106"/>
                      <a:pt x="226" y="111"/>
                      <a:pt x="226" y="118"/>
                    </a:cubicBezTo>
                    <a:cubicBezTo>
                      <a:pt x="226" y="250"/>
                      <a:pt x="226" y="250"/>
                      <a:pt x="226" y="250"/>
                    </a:cubicBezTo>
                    <a:cubicBezTo>
                      <a:pt x="226" y="284"/>
                      <a:pt x="207" y="300"/>
                      <a:pt x="204" y="302"/>
                    </a:cubicBezTo>
                    <a:cubicBezTo>
                      <a:pt x="206" y="302"/>
                      <a:pt x="251" y="295"/>
                      <a:pt x="251" y="250"/>
                    </a:cubicBezTo>
                    <a:cubicBezTo>
                      <a:pt x="251" y="118"/>
                      <a:pt x="251" y="118"/>
                      <a:pt x="251" y="118"/>
                    </a:cubicBezTo>
                    <a:cubicBezTo>
                      <a:pt x="251" y="111"/>
                      <a:pt x="261" y="106"/>
                      <a:pt x="261" y="106"/>
                    </a:cubicBezTo>
                    <a:cubicBezTo>
                      <a:pt x="217" y="106"/>
                      <a:pt x="217" y="106"/>
                      <a:pt x="217" y="106"/>
                    </a:cubicBezTo>
                    <a:moveTo>
                      <a:pt x="267" y="106"/>
                    </a:moveTo>
                    <a:cubicBezTo>
                      <a:pt x="267" y="106"/>
                      <a:pt x="276" y="111"/>
                      <a:pt x="276" y="118"/>
                    </a:cubicBezTo>
                    <a:cubicBezTo>
                      <a:pt x="276" y="233"/>
                      <a:pt x="276" y="233"/>
                      <a:pt x="276" y="233"/>
                    </a:cubicBezTo>
                    <a:cubicBezTo>
                      <a:pt x="276" y="242"/>
                      <a:pt x="267" y="247"/>
                      <a:pt x="267" y="247"/>
                    </a:cubicBezTo>
                    <a:cubicBezTo>
                      <a:pt x="311" y="247"/>
                      <a:pt x="311" y="247"/>
                      <a:pt x="311" y="247"/>
                    </a:cubicBezTo>
                    <a:cubicBezTo>
                      <a:pt x="311" y="247"/>
                      <a:pt x="301" y="242"/>
                      <a:pt x="301" y="233"/>
                    </a:cubicBezTo>
                    <a:cubicBezTo>
                      <a:pt x="301" y="118"/>
                      <a:pt x="301" y="118"/>
                      <a:pt x="301" y="118"/>
                    </a:cubicBezTo>
                    <a:cubicBezTo>
                      <a:pt x="301" y="111"/>
                      <a:pt x="311" y="106"/>
                      <a:pt x="311" y="106"/>
                    </a:cubicBezTo>
                    <a:cubicBezTo>
                      <a:pt x="267" y="106"/>
                      <a:pt x="267" y="106"/>
                      <a:pt x="267" y="106"/>
                    </a:cubicBezTo>
                    <a:moveTo>
                      <a:pt x="319" y="106"/>
                    </a:moveTo>
                    <a:cubicBezTo>
                      <a:pt x="311" y="134"/>
                      <a:pt x="311" y="134"/>
                      <a:pt x="311" y="134"/>
                    </a:cubicBezTo>
                    <a:cubicBezTo>
                      <a:pt x="311" y="134"/>
                      <a:pt x="321" y="121"/>
                      <a:pt x="328" y="121"/>
                    </a:cubicBezTo>
                    <a:cubicBezTo>
                      <a:pt x="352" y="121"/>
                      <a:pt x="352" y="121"/>
                      <a:pt x="352" y="121"/>
                    </a:cubicBezTo>
                    <a:cubicBezTo>
                      <a:pt x="352" y="233"/>
                      <a:pt x="352" y="233"/>
                      <a:pt x="352" y="233"/>
                    </a:cubicBezTo>
                    <a:cubicBezTo>
                      <a:pt x="352" y="241"/>
                      <a:pt x="343" y="247"/>
                      <a:pt x="343" y="247"/>
                    </a:cubicBezTo>
                    <a:cubicBezTo>
                      <a:pt x="386" y="247"/>
                      <a:pt x="386" y="247"/>
                      <a:pt x="386" y="247"/>
                    </a:cubicBezTo>
                    <a:cubicBezTo>
                      <a:pt x="386" y="247"/>
                      <a:pt x="376" y="240"/>
                      <a:pt x="376" y="233"/>
                    </a:cubicBezTo>
                    <a:cubicBezTo>
                      <a:pt x="376" y="121"/>
                      <a:pt x="376" y="121"/>
                      <a:pt x="376" y="121"/>
                    </a:cubicBezTo>
                    <a:cubicBezTo>
                      <a:pt x="396" y="121"/>
                      <a:pt x="396" y="121"/>
                      <a:pt x="396" y="121"/>
                    </a:cubicBezTo>
                    <a:cubicBezTo>
                      <a:pt x="406" y="121"/>
                      <a:pt x="408" y="131"/>
                      <a:pt x="408" y="131"/>
                    </a:cubicBezTo>
                    <a:cubicBezTo>
                      <a:pt x="416" y="106"/>
                      <a:pt x="416" y="106"/>
                      <a:pt x="416" y="106"/>
                    </a:cubicBezTo>
                    <a:cubicBezTo>
                      <a:pt x="319" y="106"/>
                      <a:pt x="319" y="106"/>
                      <a:pt x="319" y="106"/>
                    </a:cubicBezTo>
                    <a:moveTo>
                      <a:pt x="578" y="106"/>
                    </a:moveTo>
                    <a:cubicBezTo>
                      <a:pt x="578" y="106"/>
                      <a:pt x="587" y="111"/>
                      <a:pt x="587" y="118"/>
                    </a:cubicBezTo>
                    <a:cubicBezTo>
                      <a:pt x="587" y="204"/>
                      <a:pt x="587" y="204"/>
                      <a:pt x="587" y="204"/>
                    </a:cubicBezTo>
                    <a:cubicBezTo>
                      <a:pt x="587" y="221"/>
                      <a:pt x="577" y="234"/>
                      <a:pt x="563" y="234"/>
                    </a:cubicBezTo>
                    <a:cubicBezTo>
                      <a:pt x="548" y="234"/>
                      <a:pt x="536" y="222"/>
                      <a:pt x="536" y="204"/>
                    </a:cubicBezTo>
                    <a:cubicBezTo>
                      <a:pt x="536" y="118"/>
                      <a:pt x="536" y="118"/>
                      <a:pt x="536" y="118"/>
                    </a:cubicBezTo>
                    <a:cubicBezTo>
                      <a:pt x="536" y="111"/>
                      <a:pt x="546" y="106"/>
                      <a:pt x="546" y="106"/>
                    </a:cubicBezTo>
                    <a:cubicBezTo>
                      <a:pt x="502" y="106"/>
                      <a:pt x="502" y="106"/>
                      <a:pt x="502" y="106"/>
                    </a:cubicBezTo>
                    <a:cubicBezTo>
                      <a:pt x="502" y="106"/>
                      <a:pt x="512" y="111"/>
                      <a:pt x="512" y="118"/>
                    </a:cubicBezTo>
                    <a:cubicBezTo>
                      <a:pt x="512" y="204"/>
                      <a:pt x="512" y="204"/>
                      <a:pt x="512" y="204"/>
                    </a:cubicBezTo>
                    <a:cubicBezTo>
                      <a:pt x="512" y="238"/>
                      <a:pt x="543" y="249"/>
                      <a:pt x="563" y="249"/>
                    </a:cubicBezTo>
                    <a:cubicBezTo>
                      <a:pt x="582" y="249"/>
                      <a:pt x="611" y="238"/>
                      <a:pt x="611" y="204"/>
                    </a:cubicBezTo>
                    <a:cubicBezTo>
                      <a:pt x="611" y="118"/>
                      <a:pt x="611" y="118"/>
                      <a:pt x="611" y="118"/>
                    </a:cubicBezTo>
                    <a:cubicBezTo>
                      <a:pt x="611" y="111"/>
                      <a:pt x="620" y="106"/>
                      <a:pt x="620" y="106"/>
                    </a:cubicBezTo>
                    <a:cubicBezTo>
                      <a:pt x="578" y="106"/>
                      <a:pt x="578" y="106"/>
                      <a:pt x="578" y="106"/>
                    </a:cubicBezTo>
                    <a:moveTo>
                      <a:pt x="166" y="106"/>
                    </a:moveTo>
                    <a:cubicBezTo>
                      <a:pt x="166" y="106"/>
                      <a:pt x="175" y="111"/>
                      <a:pt x="175" y="118"/>
                    </a:cubicBezTo>
                    <a:cubicBezTo>
                      <a:pt x="175" y="203"/>
                      <a:pt x="175" y="203"/>
                      <a:pt x="175" y="203"/>
                    </a:cubicBezTo>
                    <a:cubicBezTo>
                      <a:pt x="175" y="221"/>
                      <a:pt x="164" y="234"/>
                      <a:pt x="150" y="234"/>
                    </a:cubicBezTo>
                    <a:cubicBezTo>
                      <a:pt x="136" y="234"/>
                      <a:pt x="124" y="221"/>
                      <a:pt x="124" y="203"/>
                    </a:cubicBezTo>
                    <a:cubicBezTo>
                      <a:pt x="124" y="118"/>
                      <a:pt x="124" y="118"/>
                      <a:pt x="124" y="118"/>
                    </a:cubicBezTo>
                    <a:cubicBezTo>
                      <a:pt x="124" y="111"/>
                      <a:pt x="134" y="106"/>
                      <a:pt x="134" y="106"/>
                    </a:cubicBezTo>
                    <a:cubicBezTo>
                      <a:pt x="90" y="106"/>
                      <a:pt x="90" y="106"/>
                      <a:pt x="90" y="106"/>
                    </a:cubicBezTo>
                    <a:cubicBezTo>
                      <a:pt x="90" y="106"/>
                      <a:pt x="99" y="111"/>
                      <a:pt x="99" y="118"/>
                    </a:cubicBezTo>
                    <a:cubicBezTo>
                      <a:pt x="99" y="203"/>
                      <a:pt x="99" y="203"/>
                      <a:pt x="99" y="203"/>
                    </a:cubicBezTo>
                    <a:cubicBezTo>
                      <a:pt x="99" y="238"/>
                      <a:pt x="130" y="249"/>
                      <a:pt x="150" y="249"/>
                    </a:cubicBezTo>
                    <a:cubicBezTo>
                      <a:pt x="170" y="249"/>
                      <a:pt x="200" y="238"/>
                      <a:pt x="200" y="203"/>
                    </a:cubicBezTo>
                    <a:cubicBezTo>
                      <a:pt x="200" y="203"/>
                      <a:pt x="200" y="118"/>
                      <a:pt x="200" y="118"/>
                    </a:cubicBezTo>
                    <a:cubicBezTo>
                      <a:pt x="200" y="111"/>
                      <a:pt x="209" y="106"/>
                      <a:pt x="209" y="106"/>
                    </a:cubicBezTo>
                    <a:cubicBezTo>
                      <a:pt x="166" y="106"/>
                      <a:pt x="166" y="106"/>
                      <a:pt x="166" y="106"/>
                    </a:cubicBezTo>
                    <a:moveTo>
                      <a:pt x="489" y="128"/>
                    </a:moveTo>
                    <a:cubicBezTo>
                      <a:pt x="489" y="107"/>
                      <a:pt x="489" y="107"/>
                      <a:pt x="489" y="107"/>
                    </a:cubicBezTo>
                    <a:cubicBezTo>
                      <a:pt x="489" y="107"/>
                      <a:pt x="476" y="103"/>
                      <a:pt x="463" y="103"/>
                    </a:cubicBezTo>
                    <a:cubicBezTo>
                      <a:pt x="425" y="103"/>
                      <a:pt x="414" y="126"/>
                      <a:pt x="414" y="142"/>
                    </a:cubicBezTo>
                    <a:cubicBezTo>
                      <a:pt x="414" y="188"/>
                      <a:pt x="478" y="183"/>
                      <a:pt x="478" y="211"/>
                    </a:cubicBezTo>
                    <a:cubicBezTo>
                      <a:pt x="478" y="225"/>
                      <a:pt x="461" y="234"/>
                      <a:pt x="447" y="234"/>
                    </a:cubicBezTo>
                    <a:cubicBezTo>
                      <a:pt x="433" y="234"/>
                      <a:pt x="419" y="226"/>
                      <a:pt x="412" y="219"/>
                    </a:cubicBezTo>
                    <a:cubicBezTo>
                      <a:pt x="420" y="246"/>
                      <a:pt x="420" y="246"/>
                      <a:pt x="420" y="246"/>
                    </a:cubicBezTo>
                    <a:cubicBezTo>
                      <a:pt x="420" y="246"/>
                      <a:pt x="435" y="249"/>
                      <a:pt x="446" y="249"/>
                    </a:cubicBezTo>
                    <a:cubicBezTo>
                      <a:pt x="482" y="249"/>
                      <a:pt x="502" y="230"/>
                      <a:pt x="502" y="208"/>
                    </a:cubicBezTo>
                    <a:cubicBezTo>
                      <a:pt x="502" y="183"/>
                      <a:pt x="480" y="173"/>
                      <a:pt x="464" y="165"/>
                    </a:cubicBezTo>
                    <a:cubicBezTo>
                      <a:pt x="449" y="158"/>
                      <a:pt x="438" y="153"/>
                      <a:pt x="438" y="139"/>
                    </a:cubicBezTo>
                    <a:cubicBezTo>
                      <a:pt x="438" y="127"/>
                      <a:pt x="448" y="118"/>
                      <a:pt x="466" y="118"/>
                    </a:cubicBezTo>
                    <a:cubicBezTo>
                      <a:pt x="483" y="118"/>
                      <a:pt x="489" y="128"/>
                      <a:pt x="489" y="128"/>
                    </a:cubicBezTo>
                  </a:path>
                </a:pathLst>
              </a:custGeom>
              <a:solidFill>
                <a:srgbClr val="ED1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68217A"/>
                  </a:solidFill>
                </a:endParaRPr>
              </a:p>
            </p:txBody>
          </p:sp>
          <p:pic>
            <p:nvPicPr>
              <p:cNvPr id="17" name="Picture 16"/>
              <p:cNvPicPr>
                <a:picLocks noChangeAspect="1"/>
              </p:cNvPicPr>
              <p:nvPr/>
            </p:nvPicPr>
            <p:blipFill>
              <a:blip r:embed="rId14" cstate="screen">
                <a:extLst>
                  <a:ext uri="{28A0092B-C50C-407E-A947-70E740481C1C}">
                    <a14:useLocalDpi xmlns:a14="http://schemas.microsoft.com/office/drawing/2010/main" val="0"/>
                  </a:ext>
                </a:extLst>
              </a:blip>
              <a:stretch>
                <a:fillRect/>
              </a:stretch>
            </p:blipFill>
            <p:spPr>
              <a:xfrm>
                <a:off x="3147239" y="4719955"/>
                <a:ext cx="1018481" cy="300322"/>
              </a:xfrm>
              <a:prstGeom prst="rect">
                <a:avLst/>
              </a:prstGeom>
            </p:spPr>
          </p:pic>
          <p:pic>
            <p:nvPicPr>
              <p:cNvPr id="18" name="Picture 17"/>
              <p:cNvPicPr>
                <a:picLocks noChangeAspect="1"/>
              </p:cNvPicPr>
              <p:nvPr/>
            </p:nvPicPr>
            <p:blipFill rotWithShape="1">
              <a:blip r:embed="rId15" cstate="screen">
                <a:extLst>
                  <a:ext uri="{28A0092B-C50C-407E-A947-70E740481C1C}">
                    <a14:useLocalDpi xmlns:a14="http://schemas.microsoft.com/office/drawing/2010/main" val="0"/>
                  </a:ext>
                </a:extLst>
              </a:blip>
              <a:srcRect/>
              <a:stretch/>
            </p:blipFill>
            <p:spPr>
              <a:xfrm>
                <a:off x="5364140" y="4898678"/>
                <a:ext cx="1077682" cy="233687"/>
              </a:xfrm>
              <a:prstGeom prst="rect">
                <a:avLst/>
              </a:prstGeom>
            </p:spPr>
          </p:pic>
          <p:pic>
            <p:nvPicPr>
              <p:cNvPr id="19" name="Picture 18"/>
              <p:cNvPicPr>
                <a:picLocks noChangeAspect="1"/>
              </p:cNvPicPr>
              <p:nvPr/>
            </p:nvPicPr>
            <p:blipFill>
              <a:blip r:embed="rId16"/>
              <a:stretch>
                <a:fillRect/>
              </a:stretch>
            </p:blipFill>
            <p:spPr>
              <a:xfrm>
                <a:off x="8381525" y="4750096"/>
                <a:ext cx="1731356" cy="344548"/>
              </a:xfrm>
              <a:prstGeom prst="rect">
                <a:avLst/>
              </a:prstGeom>
              <a:noFill/>
              <a:ln>
                <a:noFill/>
              </a:ln>
            </p:spPr>
          </p:pic>
          <p:pic>
            <p:nvPicPr>
              <p:cNvPr id="20" name="Picture 19"/>
              <p:cNvPicPr>
                <a:picLocks noChangeAspect="1"/>
              </p:cNvPicPr>
              <p:nvPr/>
            </p:nvPicPr>
            <p:blipFill>
              <a:blip r:embed="rId17"/>
              <a:stretch>
                <a:fillRect/>
              </a:stretch>
            </p:blipFill>
            <p:spPr>
              <a:xfrm>
                <a:off x="6768692" y="4740238"/>
                <a:ext cx="1040031" cy="340200"/>
              </a:xfrm>
              <a:prstGeom prst="rect">
                <a:avLst/>
              </a:prstGeom>
              <a:noFill/>
              <a:ln>
                <a:noFill/>
              </a:ln>
            </p:spPr>
          </p:pic>
          <p:pic>
            <p:nvPicPr>
              <p:cNvPr id="21" name="Picture 20"/>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0520075" y="5099505"/>
                <a:ext cx="1225948" cy="199439"/>
              </a:xfrm>
              <a:prstGeom prst="rect">
                <a:avLst/>
              </a:prstGeom>
            </p:spPr>
          </p:pic>
          <p:pic>
            <p:nvPicPr>
              <p:cNvPr id="22" name="Picture 21"/>
              <p:cNvPicPr>
                <a:picLocks noChangeAspect="1"/>
              </p:cNvPicPr>
              <p:nvPr/>
            </p:nvPicPr>
            <p:blipFill>
              <a:blip r:embed="rId19"/>
              <a:stretch>
                <a:fillRect/>
              </a:stretch>
            </p:blipFill>
            <p:spPr>
              <a:xfrm>
                <a:off x="2537382" y="3740329"/>
                <a:ext cx="1297514" cy="277378"/>
              </a:xfrm>
              <a:prstGeom prst="rect">
                <a:avLst/>
              </a:prstGeom>
              <a:noFill/>
              <a:ln>
                <a:noFill/>
              </a:ln>
            </p:spPr>
          </p:pic>
          <p:pic>
            <p:nvPicPr>
              <p:cNvPr id="23" name="Picture 22"/>
              <p:cNvPicPr>
                <a:picLocks noChangeAspect="1"/>
              </p:cNvPicPr>
              <p:nvPr/>
            </p:nvPicPr>
            <p:blipFill>
              <a:blip r:embed="rId20"/>
              <a:stretch>
                <a:fillRect/>
              </a:stretch>
            </p:blipFill>
            <p:spPr>
              <a:xfrm>
                <a:off x="6612456" y="5452929"/>
                <a:ext cx="1196267" cy="374514"/>
              </a:xfrm>
              <a:prstGeom prst="rect">
                <a:avLst/>
              </a:prstGeom>
              <a:noFill/>
              <a:ln>
                <a:noFill/>
              </a:ln>
            </p:spPr>
          </p:pic>
          <p:pic>
            <p:nvPicPr>
              <p:cNvPr id="24" name="Picture 2"/>
              <p:cNvPicPr>
                <a:picLocks noChangeAspect="1" noChangeArrowheads="1"/>
              </p:cNvPicPr>
              <p:nvPr/>
            </p:nvPicPr>
            <p:blipFill rotWithShape="1">
              <a:blip r:embed="rId21" cstate="print">
                <a:extLst>
                  <a:ext uri="{28A0092B-C50C-407E-A947-70E740481C1C}">
                    <a14:useLocalDpi xmlns:a14="http://schemas.microsoft.com/office/drawing/2010/main" val="0"/>
                  </a:ext>
                </a:extLst>
              </a:blip>
              <a:srcRect t="21795" b="16666"/>
              <a:stretch/>
            </p:blipFill>
            <p:spPr bwMode="auto">
              <a:xfrm>
                <a:off x="379412" y="6107904"/>
                <a:ext cx="599780" cy="3690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Picture 24"/>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1233448" y="6096000"/>
                <a:ext cx="785164" cy="230071"/>
              </a:xfrm>
              <a:prstGeom prst="rect">
                <a:avLst/>
              </a:prstGeom>
            </p:spPr>
          </p:pic>
          <p:pic>
            <p:nvPicPr>
              <p:cNvPr id="26" name="Picture 4" descr="also digital logo"/>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2565217" y="6019800"/>
                <a:ext cx="938395" cy="2677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Picture 22" descr="http://norton.symantec.com/norton/ps/images/smb/logo_symantec_tagline.png"/>
              <p:cNvPicPr>
                <a:picLocks noChangeAspect="1" noChangeArrowheads="1"/>
              </p:cNvPicPr>
              <p:nvPr/>
            </p:nvPicPr>
            <p:blipFill rotWithShape="1">
              <a:blip r:embed="rId24" cstate="print">
                <a:extLst>
                  <a:ext uri="{28A0092B-C50C-407E-A947-70E740481C1C}">
                    <a14:useLocalDpi xmlns:a14="http://schemas.microsoft.com/office/drawing/2010/main" val="0"/>
                  </a:ext>
                </a:extLst>
              </a:blip>
              <a:srcRect b="-9096"/>
              <a:stretch/>
            </p:blipFill>
            <p:spPr bwMode="auto">
              <a:xfrm>
                <a:off x="3424373" y="5502610"/>
                <a:ext cx="1482694" cy="420654"/>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10" descr="text"/>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4480469" y="6177859"/>
                <a:ext cx="1348272" cy="431447"/>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8"/>
              <p:cNvPicPr>
                <a:picLocks noChangeAspect="1"/>
              </p:cNvPicPr>
              <p:nvPr/>
            </p:nvPicPr>
            <p:blipFill>
              <a:blip r:embed="rId26"/>
              <a:stretch>
                <a:fillRect/>
              </a:stretch>
            </p:blipFill>
            <p:spPr>
              <a:xfrm>
                <a:off x="6738153" y="6019800"/>
                <a:ext cx="1318236" cy="433393"/>
              </a:xfrm>
              <a:prstGeom prst="rect">
                <a:avLst/>
              </a:prstGeom>
            </p:spPr>
          </p:pic>
          <p:pic>
            <p:nvPicPr>
              <p:cNvPr id="30" name="Picture 29"/>
              <p:cNvPicPr>
                <a:picLocks noChangeAspect="1"/>
              </p:cNvPicPr>
              <p:nvPr/>
            </p:nvPicPr>
            <p:blipFill>
              <a:blip r:embed="rId27"/>
              <a:stretch>
                <a:fillRect/>
              </a:stretch>
            </p:blipFill>
            <p:spPr>
              <a:xfrm>
                <a:off x="8546337" y="6038401"/>
                <a:ext cx="539313" cy="514799"/>
              </a:xfrm>
              <a:prstGeom prst="rect">
                <a:avLst/>
              </a:prstGeom>
            </p:spPr>
          </p:pic>
          <p:pic>
            <p:nvPicPr>
              <p:cNvPr id="31" name="Picture 2" descr="https://cloudant.com/wp-content/themes/cloudant/images/cloudant_logo_2012_retina.png"/>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7138381" y="1237598"/>
                <a:ext cx="1269996" cy="362856"/>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31"/>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2866500" y="3219427"/>
                <a:ext cx="1013683" cy="441966"/>
              </a:xfrm>
              <a:prstGeom prst="rect">
                <a:avLst/>
              </a:prstGeom>
            </p:spPr>
          </p:pic>
          <p:pic>
            <p:nvPicPr>
              <p:cNvPr id="33" name="Picture 32"/>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555858" y="3311437"/>
                <a:ext cx="1543700" cy="346163"/>
              </a:xfrm>
              <a:prstGeom prst="rect">
                <a:avLst/>
              </a:prstGeom>
            </p:spPr>
          </p:pic>
          <p:pic>
            <p:nvPicPr>
              <p:cNvPr id="34" name="Picture 2" descr="http://www.customerthermometer.com/voiceofthecustomer/wp-content/uploads/2012/03/bt-logo.png"/>
              <p:cNvPicPr>
                <a:picLocks noChangeAspect="1" noChangeArrowheads="1"/>
              </p:cNvPicPr>
              <p:nvPr/>
            </p:nvPicPr>
            <p:blipFill>
              <a:blip r:embed="rId31" cstate="screen">
                <a:extLst>
                  <a:ext uri="{28A0092B-C50C-407E-A947-70E740481C1C}">
                    <a14:useLocalDpi xmlns:a14="http://schemas.microsoft.com/office/drawing/2010/main" val="0"/>
                  </a:ext>
                </a:extLst>
              </a:blip>
              <a:srcRect/>
              <a:stretch>
                <a:fillRect/>
              </a:stretch>
            </p:blipFill>
            <p:spPr bwMode="auto">
              <a:xfrm>
                <a:off x="8368889" y="2933858"/>
                <a:ext cx="829128" cy="396274"/>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34"/>
              <p:cNvPicPr>
                <a:picLocks noChangeAspect="1"/>
              </p:cNvPicPr>
              <p:nvPr/>
            </p:nvPicPr>
            <p:blipFill>
              <a:blip r:embed="rId32"/>
              <a:stretch>
                <a:fillRect/>
              </a:stretch>
            </p:blipFill>
            <p:spPr>
              <a:xfrm>
                <a:off x="10328818" y="458773"/>
                <a:ext cx="1415036" cy="531827"/>
              </a:xfrm>
              <a:prstGeom prst="rect">
                <a:avLst/>
              </a:prstGeom>
            </p:spPr>
          </p:pic>
          <p:pic>
            <p:nvPicPr>
              <p:cNvPr id="36" name="Picture 35"/>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2284412" y="4393798"/>
                <a:ext cx="887449" cy="254402"/>
              </a:xfrm>
              <a:prstGeom prst="rect">
                <a:avLst/>
              </a:prstGeom>
            </p:spPr>
          </p:pic>
          <p:pic>
            <p:nvPicPr>
              <p:cNvPr id="37" name="Picture 36"/>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a:off x="9787201" y="3843146"/>
                <a:ext cx="882483" cy="661862"/>
              </a:xfrm>
              <a:prstGeom prst="rect">
                <a:avLst/>
              </a:prstGeom>
            </p:spPr>
          </p:pic>
          <p:pic>
            <p:nvPicPr>
              <p:cNvPr id="38" name="Picture 2"/>
              <p:cNvPicPr>
                <a:picLocks noChangeAspect="1" noChangeArrowheads="1"/>
              </p:cNvPicPr>
              <p:nvPr/>
            </p:nvPicPr>
            <p:blipFill>
              <a:blip r:embed="rId35" cstate="print">
                <a:extLst>
                  <a:ext uri="{28A0092B-C50C-407E-A947-70E740481C1C}">
                    <a14:useLocalDpi xmlns:a14="http://schemas.microsoft.com/office/drawing/2010/main" val="0"/>
                  </a:ext>
                </a:extLst>
              </a:blip>
              <a:stretch>
                <a:fillRect/>
              </a:stretch>
            </p:blipFill>
            <p:spPr bwMode="auto">
              <a:xfrm>
                <a:off x="8808329" y="2196281"/>
                <a:ext cx="1284767" cy="3104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9" name="Picture 38"/>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a:off x="3913566" y="1470074"/>
                <a:ext cx="711288" cy="711288"/>
              </a:xfrm>
              <a:prstGeom prst="rect">
                <a:avLst/>
              </a:prstGeom>
            </p:spPr>
          </p:pic>
          <p:pic>
            <p:nvPicPr>
              <p:cNvPr id="40" name="Picture 39"/>
              <p:cNvPicPr>
                <a:picLocks noChangeAspect="1"/>
              </p:cNvPicPr>
              <p:nvPr/>
            </p:nvPicPr>
            <p:blipFill>
              <a:blip r:embed="rId37"/>
              <a:stretch>
                <a:fillRect/>
              </a:stretch>
            </p:blipFill>
            <p:spPr>
              <a:xfrm>
                <a:off x="9947047" y="5562831"/>
                <a:ext cx="536721" cy="622595"/>
              </a:xfrm>
              <a:prstGeom prst="rect">
                <a:avLst/>
              </a:prstGeom>
            </p:spPr>
          </p:pic>
          <p:pic>
            <p:nvPicPr>
              <p:cNvPr id="41" name="Picture 40"/>
              <p:cNvPicPr>
                <a:picLocks noChangeAspect="1"/>
              </p:cNvPicPr>
              <p:nvPr/>
            </p:nvPicPr>
            <p:blipFill>
              <a:blip r:embed="rId38"/>
              <a:stretch>
                <a:fillRect/>
              </a:stretch>
            </p:blipFill>
            <p:spPr>
              <a:xfrm>
                <a:off x="5309875" y="5515854"/>
                <a:ext cx="992139" cy="347989"/>
              </a:xfrm>
              <a:prstGeom prst="rect">
                <a:avLst/>
              </a:prstGeom>
            </p:spPr>
          </p:pic>
          <p:pic>
            <p:nvPicPr>
              <p:cNvPr id="42" name="Picture 41"/>
              <p:cNvPicPr>
                <a:picLocks noChangeAspect="1"/>
              </p:cNvPicPr>
              <p:nvPr/>
            </p:nvPicPr>
            <p:blipFill>
              <a:blip r:embed="rId39" cstate="print">
                <a:extLst>
                  <a:ext uri="{28A0092B-C50C-407E-A947-70E740481C1C}">
                    <a14:useLocalDpi xmlns:a14="http://schemas.microsoft.com/office/drawing/2010/main" val="0"/>
                  </a:ext>
                </a:extLst>
              </a:blip>
              <a:stretch>
                <a:fillRect/>
              </a:stretch>
            </p:blipFill>
            <p:spPr>
              <a:xfrm>
                <a:off x="8265896" y="5564434"/>
                <a:ext cx="910414" cy="263009"/>
              </a:xfrm>
              <a:prstGeom prst="rect">
                <a:avLst/>
              </a:prstGeom>
            </p:spPr>
          </p:pic>
          <p:pic>
            <p:nvPicPr>
              <p:cNvPr id="43" name="Picture 42"/>
              <p:cNvPicPr>
                <a:picLocks noChangeAspect="1"/>
              </p:cNvPicPr>
              <p:nvPr/>
            </p:nvPicPr>
            <p:blipFill>
              <a:blip r:embed="rId40"/>
              <a:stretch>
                <a:fillRect/>
              </a:stretch>
            </p:blipFill>
            <p:spPr>
              <a:xfrm>
                <a:off x="977939" y="5410200"/>
                <a:ext cx="925473" cy="394861"/>
              </a:xfrm>
              <a:prstGeom prst="rect">
                <a:avLst/>
              </a:prstGeom>
            </p:spPr>
          </p:pic>
          <p:pic>
            <p:nvPicPr>
              <p:cNvPr id="44" name="Picture 43"/>
              <p:cNvPicPr>
                <a:picLocks noChangeAspect="1"/>
              </p:cNvPicPr>
              <p:nvPr/>
            </p:nvPicPr>
            <p:blipFill>
              <a:blip r:embed="rId41">
                <a:extLst>
                  <a:ext uri="{28A0092B-C50C-407E-A947-70E740481C1C}">
                    <a14:useLocalDpi xmlns:a14="http://schemas.microsoft.com/office/drawing/2010/main" val="0"/>
                  </a:ext>
                </a:extLst>
              </a:blip>
              <a:stretch>
                <a:fillRect/>
              </a:stretch>
            </p:blipFill>
            <p:spPr>
              <a:xfrm>
                <a:off x="6523966" y="304800"/>
                <a:ext cx="1246846" cy="884127"/>
              </a:xfrm>
              <a:prstGeom prst="rect">
                <a:avLst/>
              </a:prstGeom>
            </p:spPr>
          </p:pic>
          <p:pic>
            <p:nvPicPr>
              <p:cNvPr id="45" name="Picture 4" descr="http://endzonerealtycom.r.worldssl.net/wp-content/uploads/2013/06/DotLoop-vs-zipForm-DocuSign-Cartavi.png"/>
              <p:cNvPicPr>
                <a:picLocks noChangeAspect="1" noChangeArrowheads="1"/>
              </p:cNvPicPr>
              <p:nvPr/>
            </p:nvPicPr>
            <p:blipFill rotWithShape="1">
              <a:blip r:embed="rId4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bwMode="auto">
              <a:xfrm>
                <a:off x="325205" y="3953686"/>
                <a:ext cx="1884471" cy="465914"/>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8" descr="Dell Software"/>
              <p:cNvPicPr>
                <a:picLocks noChangeAspect="1" noChangeArrowheads="1"/>
              </p:cNvPicPr>
              <p:nvPr/>
            </p:nvPicPr>
            <p:blipFill>
              <a:blip r:embed="rId43">
                <a:extLst>
                  <a:ext uri="{28A0092B-C50C-407E-A947-70E740481C1C}">
                    <a14:useLocalDpi xmlns:a14="http://schemas.microsoft.com/office/drawing/2010/main" val="0"/>
                  </a:ext>
                </a:extLst>
              </a:blip>
              <a:srcRect/>
              <a:stretch>
                <a:fillRect/>
              </a:stretch>
            </p:blipFill>
            <p:spPr bwMode="auto">
              <a:xfrm>
                <a:off x="10632949" y="1765419"/>
                <a:ext cx="1152525" cy="476250"/>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2" descr="http://ww1.prweb.com/prfiles/2011/09/09/9778631/gI_74134_hanuLogo_withTagline.jpg"/>
              <p:cNvPicPr>
                <a:picLocks noChangeAspect="1" noChangeArrowheads="1"/>
              </p:cNvPicPr>
              <p:nvPr/>
            </p:nvPicPr>
            <p:blipFill>
              <a:blip r:embed="rId44" cstate="print">
                <a:extLst>
                  <a:ext uri="{28A0092B-C50C-407E-A947-70E740481C1C}">
                    <a14:useLocalDpi xmlns:a14="http://schemas.microsoft.com/office/drawing/2010/main" val="0"/>
                  </a:ext>
                </a:extLst>
              </a:blip>
              <a:srcRect/>
              <a:stretch>
                <a:fillRect/>
              </a:stretch>
            </p:blipFill>
            <p:spPr bwMode="auto">
              <a:xfrm>
                <a:off x="948904" y="1732192"/>
                <a:ext cx="1005843" cy="553415"/>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47"/>
              <p:cNvPicPr>
                <a:picLocks noChangeAspect="1"/>
              </p:cNvPicPr>
              <p:nvPr/>
            </p:nvPicPr>
            <p:blipFill>
              <a:blip r:embed="rId45">
                <a:extLst>
                  <a:ext uri="{28A0092B-C50C-407E-A947-70E740481C1C}">
                    <a14:useLocalDpi xmlns:a14="http://schemas.microsoft.com/office/drawing/2010/main" val="0"/>
                  </a:ext>
                </a:extLst>
              </a:blip>
              <a:stretch>
                <a:fillRect/>
              </a:stretch>
            </p:blipFill>
            <p:spPr>
              <a:xfrm>
                <a:off x="10882729" y="5774132"/>
                <a:ext cx="1079946" cy="461905"/>
              </a:xfrm>
              <a:prstGeom prst="rect">
                <a:avLst/>
              </a:prstGeom>
            </p:spPr>
          </p:pic>
          <p:pic>
            <p:nvPicPr>
              <p:cNvPr id="49" name="Picture 4" descr="custom software applications in the cloud">
                <a:hlinkClick r:id="rId46"/>
              </p:cNvPr>
              <p:cNvPicPr>
                <a:picLocks noChangeAspect="1" noChangeArrowheads="1"/>
              </p:cNvPicPr>
              <p:nvPr/>
            </p:nvPicPr>
            <p:blipFill>
              <a:blip r:embed="rId47">
                <a:extLst>
                  <a:ext uri="{28A0092B-C50C-407E-A947-70E740481C1C}">
                    <a14:useLocalDpi xmlns:a14="http://schemas.microsoft.com/office/drawing/2010/main" val="0"/>
                  </a:ext>
                </a:extLst>
              </a:blip>
              <a:srcRect/>
              <a:stretch>
                <a:fillRect/>
              </a:stretch>
            </p:blipFill>
            <p:spPr bwMode="auto">
              <a:xfrm>
                <a:off x="3732212" y="3762583"/>
                <a:ext cx="1223072" cy="605030"/>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49"/>
              <p:cNvPicPr>
                <a:picLocks noChangeAspect="1"/>
              </p:cNvPicPr>
              <p:nvPr/>
            </p:nvPicPr>
            <p:blipFill>
              <a:blip r:embed="rId48"/>
              <a:stretch>
                <a:fillRect/>
              </a:stretch>
            </p:blipFill>
            <p:spPr>
              <a:xfrm>
                <a:off x="6189357" y="2567474"/>
                <a:ext cx="1833425" cy="231195"/>
              </a:xfrm>
              <a:prstGeom prst="rect">
                <a:avLst/>
              </a:prstGeom>
            </p:spPr>
          </p:pic>
          <p:pic>
            <p:nvPicPr>
              <p:cNvPr id="51" name="Picture 6" descr="Dot Net Solutions">
                <a:hlinkClick r:id="rId49"/>
              </p:cNvPr>
              <p:cNvPicPr>
                <a:picLocks noChangeAspect="1" noChangeArrowheads="1"/>
              </p:cNvPicPr>
              <p:nvPr/>
            </p:nvPicPr>
            <p:blipFill>
              <a:blip r:embed="rId50">
                <a:extLst>
                  <a:ext uri="{28A0092B-C50C-407E-A947-70E740481C1C}">
                    <a14:useLocalDpi xmlns:a14="http://schemas.microsoft.com/office/drawing/2010/main" val="0"/>
                  </a:ext>
                </a:extLst>
              </a:blip>
              <a:srcRect/>
              <a:stretch>
                <a:fillRect/>
              </a:stretch>
            </p:blipFill>
            <p:spPr bwMode="auto">
              <a:xfrm>
                <a:off x="9780797" y="2815286"/>
                <a:ext cx="754647" cy="687065"/>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51"/>
              <p:cNvPicPr>
                <a:picLocks noChangeAspect="1"/>
              </p:cNvPicPr>
              <p:nvPr/>
            </p:nvPicPr>
            <p:blipFill>
              <a:blip r:embed="rId51"/>
              <a:stretch>
                <a:fillRect/>
              </a:stretch>
            </p:blipFill>
            <p:spPr>
              <a:xfrm>
                <a:off x="6664407" y="3090897"/>
                <a:ext cx="1216566" cy="481423"/>
              </a:xfrm>
              <a:prstGeom prst="rect">
                <a:avLst/>
              </a:prstGeom>
            </p:spPr>
          </p:pic>
          <p:pic>
            <p:nvPicPr>
              <p:cNvPr id="53" name="Picture 10" descr="Home"/>
              <p:cNvPicPr>
                <a:picLocks noChangeAspect="1" noChangeArrowheads="1"/>
              </p:cNvPicPr>
              <p:nvPr/>
            </p:nvPicPr>
            <p:blipFill>
              <a:blip r:embed="rId52">
                <a:extLst>
                  <a:ext uri="{28A0092B-C50C-407E-A947-70E740481C1C}">
                    <a14:useLocalDpi xmlns:a14="http://schemas.microsoft.com/office/drawing/2010/main" val="0"/>
                  </a:ext>
                </a:extLst>
              </a:blip>
              <a:srcRect/>
              <a:stretch>
                <a:fillRect/>
              </a:stretch>
            </p:blipFill>
            <p:spPr bwMode="auto">
              <a:xfrm>
                <a:off x="198788" y="2448254"/>
                <a:ext cx="1317269" cy="403246"/>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53"/>
              <p:cNvPicPr>
                <a:picLocks noChangeAspect="1"/>
              </p:cNvPicPr>
              <p:nvPr/>
            </p:nvPicPr>
            <p:blipFill>
              <a:blip r:embed="rId53"/>
              <a:stretch>
                <a:fillRect/>
              </a:stretch>
            </p:blipFill>
            <p:spPr>
              <a:xfrm>
                <a:off x="3198812" y="2513123"/>
                <a:ext cx="999732" cy="409339"/>
              </a:xfrm>
              <a:prstGeom prst="rect">
                <a:avLst/>
              </a:prstGeom>
            </p:spPr>
          </p:pic>
          <p:pic>
            <p:nvPicPr>
              <p:cNvPr id="55" name="Picture 54"/>
              <p:cNvPicPr>
                <a:picLocks noChangeAspect="1"/>
              </p:cNvPicPr>
              <p:nvPr/>
            </p:nvPicPr>
            <p:blipFill>
              <a:blip r:embed="rId54">
                <a:extLst>
                  <a:ext uri="{28A0092B-C50C-407E-A947-70E740481C1C}">
                    <a14:useLocalDpi xmlns:a14="http://schemas.microsoft.com/office/drawing/2010/main" val="0"/>
                  </a:ext>
                </a:extLst>
              </a:blip>
              <a:stretch>
                <a:fillRect/>
              </a:stretch>
            </p:blipFill>
            <p:spPr>
              <a:xfrm>
                <a:off x="8513089" y="1567836"/>
                <a:ext cx="1301141" cy="481423"/>
              </a:xfrm>
              <a:prstGeom prst="rect">
                <a:avLst/>
              </a:prstGeom>
            </p:spPr>
          </p:pic>
          <p:pic>
            <p:nvPicPr>
              <p:cNvPr id="56" name="Picture 55"/>
              <p:cNvPicPr>
                <a:picLocks noChangeAspect="1"/>
              </p:cNvPicPr>
              <p:nvPr/>
            </p:nvPicPr>
            <p:blipFill>
              <a:blip r:embed="rId55">
                <a:extLst>
                  <a:ext uri="{28A0092B-C50C-407E-A947-70E740481C1C}">
                    <a14:useLocalDpi xmlns:a14="http://schemas.microsoft.com/office/drawing/2010/main" val="0"/>
                  </a:ext>
                </a:extLst>
              </a:blip>
              <a:stretch>
                <a:fillRect/>
              </a:stretch>
            </p:blipFill>
            <p:spPr>
              <a:xfrm>
                <a:off x="8990012" y="511046"/>
                <a:ext cx="1034406" cy="403354"/>
              </a:xfrm>
              <a:prstGeom prst="rect">
                <a:avLst/>
              </a:prstGeom>
            </p:spPr>
          </p:pic>
          <p:pic>
            <p:nvPicPr>
              <p:cNvPr id="57" name="Picture 56"/>
              <p:cNvPicPr>
                <a:picLocks noChangeAspect="1"/>
              </p:cNvPicPr>
              <p:nvPr/>
            </p:nvPicPr>
            <p:blipFill>
              <a:blip r:embed="rId56">
                <a:extLst>
                  <a:ext uri="{28A0092B-C50C-407E-A947-70E740481C1C}">
                    <a14:useLocalDpi xmlns:a14="http://schemas.microsoft.com/office/drawing/2010/main" val="0"/>
                  </a:ext>
                </a:extLst>
              </a:blip>
              <a:stretch>
                <a:fillRect/>
              </a:stretch>
            </p:blipFill>
            <p:spPr>
              <a:xfrm>
                <a:off x="4646612" y="2514600"/>
                <a:ext cx="1073441" cy="273240"/>
              </a:xfrm>
              <a:prstGeom prst="rect">
                <a:avLst/>
              </a:prstGeom>
            </p:spPr>
          </p:pic>
          <p:pic>
            <p:nvPicPr>
              <p:cNvPr id="58" name="Picture 57" descr="http://diyblogger.net/wp-content/uploads/2012/12/sendgrid.jpeg"/>
              <p:cNvPicPr>
                <a:picLocks noChangeAspect="1" noChangeArrowheads="1"/>
              </p:cNvPicPr>
              <p:nvPr/>
            </p:nvPicPr>
            <p:blipFill>
              <a:blip r:embed="rId57" cstate="print">
                <a:extLst>
                  <a:ext uri="{28A0092B-C50C-407E-A947-70E740481C1C}">
                    <a14:useLocalDpi xmlns:a14="http://schemas.microsoft.com/office/drawing/2010/main" val="0"/>
                  </a:ext>
                </a:extLst>
              </a:blip>
              <a:srcRect/>
              <a:stretch>
                <a:fillRect/>
              </a:stretch>
            </p:blipFill>
            <p:spPr bwMode="auto">
              <a:xfrm>
                <a:off x="4805488" y="3120522"/>
                <a:ext cx="1582572" cy="482685"/>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58"/>
              <p:cNvPicPr>
                <a:picLocks noChangeAspect="1"/>
              </p:cNvPicPr>
              <p:nvPr/>
            </p:nvPicPr>
            <p:blipFill>
              <a:blip r:embed="rId58">
                <a:extLst>
                  <a:ext uri="{28A0092B-C50C-407E-A947-70E740481C1C}">
                    <a14:useLocalDpi xmlns:a14="http://schemas.microsoft.com/office/drawing/2010/main" val="0"/>
                  </a:ext>
                </a:extLst>
              </a:blip>
              <a:stretch>
                <a:fillRect/>
              </a:stretch>
            </p:blipFill>
            <p:spPr>
              <a:xfrm>
                <a:off x="9980612" y="1197458"/>
                <a:ext cx="1531414" cy="402742"/>
              </a:xfrm>
              <a:prstGeom prst="rect">
                <a:avLst/>
              </a:prstGeom>
            </p:spPr>
          </p:pic>
          <p:pic>
            <p:nvPicPr>
              <p:cNvPr id="60" name="Picture 59"/>
              <p:cNvPicPr>
                <a:picLocks noChangeAspect="1"/>
              </p:cNvPicPr>
              <p:nvPr/>
            </p:nvPicPr>
            <p:blipFill>
              <a:blip r:embed="rId59">
                <a:extLst>
                  <a:ext uri="{28A0092B-C50C-407E-A947-70E740481C1C}">
                    <a14:useLocalDpi xmlns:a14="http://schemas.microsoft.com/office/drawing/2010/main" val="0"/>
                  </a:ext>
                </a:extLst>
              </a:blip>
              <a:stretch>
                <a:fillRect/>
              </a:stretch>
            </p:blipFill>
            <p:spPr>
              <a:xfrm>
                <a:off x="7566391" y="3766829"/>
                <a:ext cx="1618981" cy="437125"/>
              </a:xfrm>
              <a:prstGeom prst="rect">
                <a:avLst/>
              </a:prstGeom>
            </p:spPr>
          </p:pic>
          <p:pic>
            <p:nvPicPr>
              <p:cNvPr id="61" name="Picture 60"/>
              <p:cNvPicPr>
                <a:picLocks noChangeAspect="1"/>
              </p:cNvPicPr>
              <p:nvPr/>
            </p:nvPicPr>
            <p:blipFill>
              <a:blip r:embed="rId60">
                <a:extLst>
                  <a:ext uri="{28A0092B-C50C-407E-A947-70E740481C1C}">
                    <a14:useLocalDpi xmlns:a14="http://schemas.microsoft.com/office/drawing/2010/main" val="0"/>
                  </a:ext>
                </a:extLst>
              </a:blip>
              <a:stretch>
                <a:fillRect/>
              </a:stretch>
            </p:blipFill>
            <p:spPr>
              <a:xfrm>
                <a:off x="10747225" y="2691890"/>
                <a:ext cx="1334148" cy="889432"/>
              </a:xfrm>
              <a:prstGeom prst="rect">
                <a:avLst/>
              </a:prstGeom>
            </p:spPr>
          </p:pic>
        </p:grpSp>
        <p:pic>
          <p:nvPicPr>
            <p:cNvPr id="1026" name="Picture 6" descr="Slides Master - 51.jpg"/>
            <p:cNvPicPr>
              <a:picLocks noChangeAspect="1" noChangeArrowheads="1"/>
            </p:cNvPicPr>
            <p:nvPr/>
          </p:nvPicPr>
          <p:blipFill>
            <a:blip r:embed="rId61">
              <a:extLst>
                <a:ext uri="{28A0092B-C50C-407E-A947-70E740481C1C}">
                  <a14:useLocalDpi xmlns:a14="http://schemas.microsoft.com/office/drawing/2010/main" val="0"/>
                </a:ext>
              </a:extLst>
            </a:blip>
            <a:srcRect/>
            <a:stretch>
              <a:fillRect/>
            </a:stretch>
          </p:blipFill>
          <p:spPr bwMode="auto">
            <a:xfrm>
              <a:off x="5481720" y="3754290"/>
              <a:ext cx="836331" cy="9297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27621749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outHorizontal)">
                                      <p:cBhvr>
                                        <p:cTn id="7" dur="1000"/>
                                        <p:tgtEl>
                                          <p:spTgt spid="4"/>
                                        </p:tgtEl>
                                      </p:cBhvr>
                                    </p:animEffect>
                                  </p:childTnLst>
                                </p:cTn>
                              </p:par>
                              <p:par>
                                <p:cTn id="8" presetID="10" presetClass="entr" presetSubtype="0" fill="hold" grpId="0" nodeType="withEffect">
                                  <p:stCondLst>
                                    <p:cond delay="75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par>
                          <p:cTn id="11" fill="hold">
                            <p:stCondLst>
                              <p:cond delay="1250"/>
                            </p:stCondLst>
                            <p:childTnLst>
                              <p:par>
                                <p:cTn id="12" presetID="10" presetClass="entr" presetSubtype="0" fill="hold" nodeType="afterEffect">
                                  <p:stCondLst>
                                    <p:cond delay="0"/>
                                  </p:stCondLst>
                                  <p:childTnLst>
                                    <p:set>
                                      <p:cBhvr>
                                        <p:cTn id="13" dur="1" fill="hold">
                                          <p:stCondLst>
                                            <p:cond delay="0"/>
                                          </p:stCondLst>
                                        </p:cTn>
                                        <p:tgtEl>
                                          <p:spTgt spid="70"/>
                                        </p:tgtEl>
                                        <p:attrNameLst>
                                          <p:attrName>style.visibility</p:attrName>
                                        </p:attrNameLst>
                                      </p:cBhvr>
                                      <p:to>
                                        <p:strVal val="visible"/>
                                      </p:to>
                                    </p:set>
                                    <p:animEffect transition="in" filter="fade">
                                      <p:cBhvr>
                                        <p:cTn id="14"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 grpId="0"/>
    </p:bld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p4pEg52asREieLJT9T5jFfg"/>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aMiRXtjLi0.fAcGBFioG.w"/>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p2Yvx1hB8ukKk_kc4Ur045Q"/>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dzQRNoP.D0SOgXC2sHjE1A"/>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1IO89Tx63kynbIaLShgIyg"/>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pS02MsNW5I0WrVo80tKmVpQ"/>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p6l7mzDavxUSpfy285QR0.g"/>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p2Yvx1hB8ukKk_kc4Ur045Q"/>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pdzQRNoP.D0SOgXC2sHjE1A"/>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WVp538T9RkeOXHfJRK6uaw"/>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v_.Q90tJYkalcvUX0YxeVA"/>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gmX0EFdR1kWkml02ls8WEg"/>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OAZzQQh6D0mvN89TyyH2KQ"/>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8QBMeel2SEWZ1chENTiByA"/>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2Yvx1hB8ukKk_kc4Ur045Q"/>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pdzQRNoP.D0SOgXC2sHjE1A"/>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TxOIT5wfLU69X5e6Kq201Q"/>
</p:tagLst>
</file>

<file path=ppt/theme/theme1.xml><?xml version="1.0" encoding="utf-8"?>
<a:theme xmlns:a="http://schemas.openxmlformats.org/drawingml/2006/main" name="SoftUni 16x9">
  <a:themeElements>
    <a:clrScheme name="SoftUni Color Theme">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F6C781"/>
      </a:hlink>
      <a:folHlink>
        <a:srgbClr val="F2AC44"/>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spDef>
      <a:spPr/>
      <a:bodyPr rtlCol="0" anchor="ctr"/>
      <a:lstStyle>
        <a:defPPr algn="ctr">
          <a:defRPr sz="2800"/>
        </a:defPPr>
      </a:lstStyle>
      <a:style>
        <a:lnRef idx="2">
          <a:schemeClr val="accent1">
            <a:shade val="50000"/>
          </a:schemeClr>
        </a:lnRef>
        <a:fillRef idx="1">
          <a:schemeClr val="accent1"/>
        </a:fillRef>
        <a:effectRef idx="0">
          <a:schemeClr val="accent1"/>
        </a:effectRef>
        <a:fontRef idx="minor">
          <a:schemeClr val="lt1"/>
        </a:fontRef>
      </a:style>
    </a:spDef>
    <a:lnDef>
      <a:spPr>
        <a:ln w="25400"/>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2800"/>
        </a:defPPr>
      </a:lstStyle>
    </a:txDef>
  </a:objectDefaults>
  <a:extraClrSchemeLst/>
</a:theme>
</file>

<file path=ppt/theme/theme2.xml><?xml version="1.0" encoding="utf-8"?>
<a:theme xmlns:a="http://schemas.openxmlformats.org/drawingml/2006/main" name="Azure Medium">
  <a:themeElements>
    <a:clrScheme name="Azure Basic">
      <a:dk1>
        <a:srgbClr val="00B0F0"/>
      </a:dk1>
      <a:lt1>
        <a:srgbClr val="FFFFFF"/>
      </a:lt1>
      <a:dk2>
        <a:srgbClr val="44546A"/>
      </a:dk2>
      <a:lt2>
        <a:srgbClr val="FFFFFF"/>
      </a:lt2>
      <a:accent1>
        <a:srgbClr val="00B0F0"/>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Windows Azur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3-30410_WPC2014_Vision_Template_16x9">
  <a:themeElements>
    <a:clrScheme name="WPC_External_Breakout">
      <a:dk1>
        <a:srgbClr val="505050"/>
      </a:dk1>
      <a:lt1>
        <a:srgbClr val="FFFFFF"/>
      </a:lt1>
      <a:dk2>
        <a:srgbClr val="0072C6"/>
      </a:dk2>
      <a:lt2>
        <a:srgbClr val="D2D2D2"/>
      </a:lt2>
      <a:accent1>
        <a:srgbClr val="0072C6"/>
      </a:accent1>
      <a:accent2>
        <a:srgbClr val="008272"/>
      </a:accent2>
      <a:accent3>
        <a:srgbClr val="68217A"/>
      </a:accent3>
      <a:accent4>
        <a:srgbClr val="00BCF2"/>
      </a:accent4>
      <a:accent5>
        <a:srgbClr val="7FBA00"/>
      </a:accent5>
      <a:accent6>
        <a:srgbClr val="FF8C00"/>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2014_Vision_Template" id="{6725F95B-ED7E-483B-990E-BF1D701C66CE}" vid="{D49783E1-D2BA-4B43-BCCD-EA3DF0856883}"/>
    </a:ext>
  </a:extLst>
</a:theme>
</file>

<file path=ppt/theme/theme4.xml><?xml version="1.0" encoding="utf-8"?>
<a:theme xmlns:a="http://schemas.openxmlformats.org/drawingml/2006/main" name="Office Theme">
  <a:themeElements>
    <a:clrScheme name="Tech_16x9">
      <a:dk1>
        <a:sysClr val="windowText" lastClr="000000"/>
      </a:dk1>
      <a:lt1>
        <a:sysClr val="window" lastClr="FFFFFF"/>
      </a:lt1>
      <a:dk2>
        <a:srgbClr val="192A52"/>
      </a:dk2>
      <a:lt2>
        <a:srgbClr val="C0C0C0"/>
      </a:lt2>
      <a:accent1>
        <a:srgbClr val="009999"/>
      </a:accent1>
      <a:accent2>
        <a:srgbClr val="E98915"/>
      </a:accent2>
      <a:accent3>
        <a:srgbClr val="A419A7"/>
      </a:accent3>
      <a:accent4>
        <a:srgbClr val="AFC34D"/>
      </a:accent4>
      <a:accent5>
        <a:srgbClr val="E5572B"/>
      </a:accent5>
      <a:accent6>
        <a:srgbClr val="6868C4"/>
      </a:accent6>
      <a:hlink>
        <a:srgbClr val="009999"/>
      </a:hlink>
      <a:folHlink>
        <a:srgbClr val="7F7F7F"/>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Tech_16x9">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schemeClr>
            </a:gs>
          </a:gsLst>
          <a:lin ang="5040000" scaled="1"/>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100000"/>
                <a:shade val="100000"/>
                <a:satMod val="155000"/>
              </a:schemeClr>
            </a:gs>
          </a:gsLst>
          <a:lin ang="16200000" scaled="0"/>
        </a:gradFill>
      </a:fillStyleLst>
      <a:lnStyleLst>
        <a:ln w="9525" cap="flat" cmpd="sng" algn="ctr">
          <a:solidFill>
            <a:schemeClr val="phClr"/>
          </a:solidFill>
          <a:miter lim="800000"/>
        </a:ln>
        <a:ln w="25400" cap="flat" cmpd="sng" algn="ctr">
          <a:solidFill>
            <a:schemeClr val="phClr"/>
          </a:solidFill>
          <a:miter lim="800000"/>
        </a:ln>
        <a:ln w="38100" cap="flat" cmpd="sng" algn="ctr">
          <a:solidFill>
            <a:schemeClr val="phClr"/>
          </a:solidFill>
          <a:miter lim="800000"/>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atMod val="300000"/>
              </a:schemeClr>
            </a:contourClr>
          </a:sp3d>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extraClrSchemeLst/>
</a:theme>
</file>

<file path=ppt/theme/theme5.xml><?xml version="1.0" encoding="utf-8"?>
<a:theme xmlns:a="http://schemas.openxmlformats.org/drawingml/2006/main" name="Office Theme">
  <a:themeElements>
    <a:clrScheme name="Tech_16x9">
      <a:dk1>
        <a:sysClr val="windowText" lastClr="000000"/>
      </a:dk1>
      <a:lt1>
        <a:sysClr val="window" lastClr="FFFFFF"/>
      </a:lt1>
      <a:dk2>
        <a:srgbClr val="192A52"/>
      </a:dk2>
      <a:lt2>
        <a:srgbClr val="C0C0C0"/>
      </a:lt2>
      <a:accent1>
        <a:srgbClr val="009999"/>
      </a:accent1>
      <a:accent2>
        <a:srgbClr val="E98915"/>
      </a:accent2>
      <a:accent3>
        <a:srgbClr val="A419A7"/>
      </a:accent3>
      <a:accent4>
        <a:srgbClr val="AFC34D"/>
      </a:accent4>
      <a:accent5>
        <a:srgbClr val="E5572B"/>
      </a:accent5>
      <a:accent6>
        <a:srgbClr val="6868C4"/>
      </a:accent6>
      <a:hlink>
        <a:srgbClr val="009999"/>
      </a:hlink>
      <a:folHlink>
        <a:srgbClr val="7F7F7F"/>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Tech_16x9">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schemeClr>
            </a:gs>
          </a:gsLst>
          <a:lin ang="5040000" scaled="1"/>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100000"/>
                <a:shade val="100000"/>
                <a:satMod val="155000"/>
              </a:schemeClr>
            </a:gs>
          </a:gsLst>
          <a:lin ang="16200000" scaled="0"/>
        </a:gradFill>
      </a:fillStyleLst>
      <a:lnStyleLst>
        <a:ln w="9525" cap="flat" cmpd="sng" algn="ctr">
          <a:solidFill>
            <a:schemeClr val="phClr"/>
          </a:solidFill>
          <a:miter lim="800000"/>
        </a:ln>
        <a:ln w="25400" cap="flat" cmpd="sng" algn="ctr">
          <a:solidFill>
            <a:schemeClr val="phClr"/>
          </a:solidFill>
          <a:miter lim="800000"/>
        </a:ln>
        <a:ln w="38100" cap="flat" cmpd="sng" algn="ctr">
          <a:solidFill>
            <a:schemeClr val="phClr"/>
          </a:solidFill>
          <a:miter lim="800000"/>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atMod val="300000"/>
              </a:schemeClr>
            </a:contourClr>
          </a:sp3d>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3836F65B-1B07-41EE-A0E8-BC6EF385522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0</TotalTime>
  <Words>1361</Words>
  <Application>Microsoft Office PowerPoint</Application>
  <PresentationFormat>Custom</PresentationFormat>
  <Paragraphs>304</Paragraphs>
  <Slides>29</Slides>
  <Notes>13</Notes>
  <HiddenSlides>0</HiddenSlides>
  <MMClips>0</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29</vt:i4>
      </vt:variant>
    </vt:vector>
  </HeadingPairs>
  <TitlesOfParts>
    <vt:vector size="40" baseType="lpstr">
      <vt:lpstr>Kozuka Gothic Pro R</vt:lpstr>
      <vt:lpstr>Arial</vt:lpstr>
      <vt:lpstr>Calibri</vt:lpstr>
      <vt:lpstr>Consolas</vt:lpstr>
      <vt:lpstr>Segoe UI</vt:lpstr>
      <vt:lpstr>Segoe UI Light</vt:lpstr>
      <vt:lpstr>Wingdings</vt:lpstr>
      <vt:lpstr>Wingdings 2</vt:lpstr>
      <vt:lpstr>SoftUni 16x9</vt:lpstr>
      <vt:lpstr>Azure Medium</vt:lpstr>
      <vt:lpstr>1_3-30410_WPC2014_Vision_Template_16x9</vt:lpstr>
      <vt:lpstr>Microsoft Azure</vt:lpstr>
      <vt:lpstr>Table of Contents</vt:lpstr>
      <vt:lpstr>Introduction to Azure</vt:lpstr>
      <vt:lpstr>PowerPoint Presentation</vt:lpstr>
      <vt:lpstr>Benefits of the Cloud</vt:lpstr>
      <vt:lpstr>Let’s compare with On Premises </vt:lpstr>
      <vt:lpstr>Why the Cloud</vt:lpstr>
      <vt:lpstr>What is Azure?</vt:lpstr>
      <vt:lpstr>PowerPoint Presentation</vt:lpstr>
      <vt:lpstr>Support for Open Source</vt:lpstr>
      <vt:lpstr>Azure Portal</vt:lpstr>
      <vt:lpstr>Azure Web Apps</vt:lpstr>
      <vt:lpstr>What is Azure Web Apps?</vt:lpstr>
      <vt:lpstr>What does Azure Web Apps give us?</vt:lpstr>
      <vt:lpstr>How to deploy application?</vt:lpstr>
      <vt:lpstr>Azure Web Apps Configuration</vt:lpstr>
      <vt:lpstr>Azure Monitoring</vt:lpstr>
      <vt:lpstr>Azure Web Apps</vt:lpstr>
      <vt:lpstr>Azure Cloud Services</vt:lpstr>
      <vt:lpstr>What is Azure Cloud Service?</vt:lpstr>
      <vt:lpstr>Stages of Service Deployment</vt:lpstr>
      <vt:lpstr>Azure Cloud Services</vt:lpstr>
      <vt:lpstr>Azure Virtual Machines</vt:lpstr>
      <vt:lpstr>What is Azure Virtual Machine?</vt:lpstr>
      <vt:lpstr>Azure Virtual Machines</vt:lpstr>
      <vt:lpstr>Web Apps vs Cloud Services vs Virtual Machines</vt:lpstr>
      <vt:lpstr>Azure</vt:lpstr>
      <vt:lpstr>License</vt:lpstr>
      <vt:lpstr>Free Trainings @ Software University</vt:lpstr>
    </vt:vector>
  </TitlesOfParts>
  <Manager/>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Web Services and SOA</dc:title>
  <dc:subject>Software Development Course</dc:subject>
  <dc:creator/>
  <cp:keywords>Web Services, SOA, WebAPI, programming, SoftUni, Software University, programming, software development, software engineering, course</cp:keywords>
  <dc:description>Software University Foundation - http://softuni.org</dc:description>
  <cp:lastModifiedBy/>
  <cp:revision>1</cp:revision>
  <dcterms:created xsi:type="dcterms:W3CDTF">2014-01-02T17:00:34Z</dcterms:created>
  <dcterms:modified xsi:type="dcterms:W3CDTF">2015-09-04T10:48:44Z</dcterms:modified>
  <cp:category>Web Services, SOA, WebAPI, programming, SoftUni, Software University, programming, software development, software engineering, course</cp:category>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TC027879909991</vt:lpwstr>
  </property>
</Properties>
</file>